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595436-3355-41E9-8493-751804D43191}" v="112" dt="2023-01-18T12:58:50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tiwant Labhane, Dikshant (Cognizant)" userId="S::2152702@cognizant.com::94b7fcf3-e1f8-4789-a536-ff053a730e73" providerId="AD" clId="Web-{C9595436-3355-41E9-8493-751804D43191}"/>
    <pc:docChg chg="addSld delSld modSld">
      <pc:chgData name="Kirtiwant Labhane, Dikshant (Cognizant)" userId="S::2152702@cognizant.com::94b7fcf3-e1f8-4789-a536-ff053a730e73" providerId="AD" clId="Web-{C9595436-3355-41E9-8493-751804D43191}" dt="2023-01-18T12:59:04.920" v="254"/>
      <pc:docMkLst>
        <pc:docMk/>
      </pc:docMkLst>
      <pc:sldChg chg="addSp delSp modSp mod setBg addAnim delAnim">
        <pc:chgData name="Kirtiwant Labhane, Dikshant (Cognizant)" userId="S::2152702@cognizant.com::94b7fcf3-e1f8-4789-a536-ff053a730e73" providerId="AD" clId="Web-{C9595436-3355-41E9-8493-751804D43191}" dt="2023-01-18T12:59:04.920" v="254"/>
        <pc:sldMkLst>
          <pc:docMk/>
          <pc:sldMk cId="109857222" sldId="256"/>
        </pc:sldMkLst>
        <pc:spChg chg="mod">
          <ac:chgData name="Kirtiwant Labhane, Dikshant (Cognizant)" userId="S::2152702@cognizant.com::94b7fcf3-e1f8-4789-a536-ff053a730e73" providerId="AD" clId="Web-{C9595436-3355-41E9-8493-751804D43191}" dt="2023-01-18T12:59:04.920" v="254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Kirtiwant Labhane, Dikshant (Cognizant)" userId="S::2152702@cognizant.com::94b7fcf3-e1f8-4789-a536-ff053a730e73" providerId="AD" clId="Web-{C9595436-3355-41E9-8493-751804D43191}" dt="2023-01-18T12:57:58.715" v="230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23.841" v="234"/>
          <ac:spMkLst>
            <pc:docMk/>
            <pc:sldMk cId="109857222" sldId="256"/>
            <ac:spMk id="7" creationId="{6F5A5072-7B47-4D32-B52A-4EBBF590B8A5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23.841" v="234"/>
          <ac:spMkLst>
            <pc:docMk/>
            <pc:sldMk cId="109857222" sldId="256"/>
            <ac:spMk id="9" creationId="{9715DAF0-AE1B-46C9-8A6B-DB2AA05AB91D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23.841" v="234"/>
          <ac:spMkLst>
            <pc:docMk/>
            <pc:sldMk cId="109857222" sldId="256"/>
            <ac:spMk id="11" creationId="{6016219D-510E-4184-9090-6D5578A87BD1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23.841" v="234"/>
          <ac:spMkLst>
            <pc:docMk/>
            <pc:sldMk cId="109857222" sldId="256"/>
            <ac:spMk id="13" creationId="{AFF4A713-7B75-4B21-90D7-5AB19547C728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23.841" v="234"/>
          <ac:spMkLst>
            <pc:docMk/>
            <pc:sldMk cId="109857222" sldId="256"/>
            <ac:spMk id="15" creationId="{DC631C0B-6DA6-4E57-8231-CE32B3434A7E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23.841" v="234"/>
          <ac:spMkLst>
            <pc:docMk/>
            <pc:sldMk cId="109857222" sldId="256"/>
            <ac:spMk id="17" creationId="{C29501E6-A978-4A61-9689-9085AF97A53A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28.091" v="238"/>
          <ac:spMkLst>
            <pc:docMk/>
            <pc:sldMk cId="109857222" sldId="256"/>
            <ac:spMk id="19" creationId="{43C48B49-6135-48B6-AC0F-97E5D8D1F03F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28.091" v="238"/>
          <ac:spMkLst>
            <pc:docMk/>
            <pc:sldMk cId="109857222" sldId="256"/>
            <ac:spMk id="20" creationId="{9715DAF0-AE1B-46C9-8A6B-DB2AA05AB91D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28.091" v="238"/>
          <ac:spMkLst>
            <pc:docMk/>
            <pc:sldMk cId="109857222" sldId="256"/>
            <ac:spMk id="21" creationId="{DC631C0B-6DA6-4E57-8231-CE32B3434A7E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28.091" v="238"/>
          <ac:spMkLst>
            <pc:docMk/>
            <pc:sldMk cId="109857222" sldId="256"/>
            <ac:spMk id="22" creationId="{F256AC18-FB41-4977-8B0C-F5082335AB7D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28.091" v="238"/>
          <ac:spMkLst>
            <pc:docMk/>
            <pc:sldMk cId="109857222" sldId="256"/>
            <ac:spMk id="23" creationId="{AFF4A713-7B75-4B21-90D7-5AB19547C728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9:04.920" v="254"/>
          <ac:spMkLst>
            <pc:docMk/>
            <pc:sldMk cId="109857222" sldId="256"/>
            <ac:spMk id="25" creationId="{879EECFE-814E-4B68-96A7-86A795BD22F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9:04.920" v="254"/>
          <ac:spMkLst>
            <pc:docMk/>
            <pc:sldMk cId="109857222" sldId="256"/>
            <ac:spMk id="26" creationId="{AF180F00-B4B2-4196-BB1C-ECD21B03F0A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9:04.920" v="254"/>
          <ac:spMkLst>
            <pc:docMk/>
            <pc:sldMk cId="109857222" sldId="256"/>
            <ac:spMk id="27" creationId="{EE04B5EB-F158-4507-90DD-BD23620C7CC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50.310" v="245"/>
          <ac:spMkLst>
            <pc:docMk/>
            <pc:sldMk cId="109857222" sldId="256"/>
            <ac:spMk id="33" creationId="{577D6B2E-37A3-429E-A37C-F30ED6487282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50.310" v="245"/>
          <ac:spMkLst>
            <pc:docMk/>
            <pc:sldMk cId="109857222" sldId="256"/>
            <ac:spMk id="35" creationId="{5CEAD642-85CF-4750-8432-7C80C901F001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50.310" v="245"/>
          <ac:spMkLst>
            <pc:docMk/>
            <pc:sldMk cId="109857222" sldId="256"/>
            <ac:spMk id="37" creationId="{FA33EEAE-15D5-4119-8C1E-89D943F911EF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50.310" v="245"/>
          <ac:spMkLst>
            <pc:docMk/>
            <pc:sldMk cId="109857222" sldId="256"/>
            <ac:spMk id="39" creationId="{730D8B3B-9B80-4025-B934-26DC7D7CD231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50.310" v="245"/>
          <ac:spMkLst>
            <pc:docMk/>
            <pc:sldMk cId="109857222" sldId="256"/>
            <ac:spMk id="41" creationId="{1064D5D5-227B-4F66-9AEA-46F570E793BD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50.310" v="245"/>
          <ac:spMkLst>
            <pc:docMk/>
            <pc:sldMk cId="109857222" sldId="256"/>
            <ac:spMk id="43" creationId="{646B67A4-D328-4747-A82B-65E84FA46368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50.310" v="245"/>
          <ac:spMkLst>
            <pc:docMk/>
            <pc:sldMk cId="109857222" sldId="256"/>
            <ac:spMk id="45" creationId="{B5A1B09C-1565-46F8-B70F-621C5EB48A0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50.310" v="245"/>
          <ac:spMkLst>
            <pc:docMk/>
            <pc:sldMk cId="109857222" sldId="256"/>
            <ac:spMk id="47" creationId="{8C516CC8-80AC-446C-A56E-9F54B7210402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52.857" v="249"/>
          <ac:spMkLst>
            <pc:docMk/>
            <pc:sldMk cId="109857222" sldId="256"/>
            <ac:spMk id="49" creationId="{0E30439A-8A5B-46EC-8283-9B6B031D40D0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52.857" v="249"/>
          <ac:spMkLst>
            <pc:docMk/>
            <pc:sldMk cId="109857222" sldId="256"/>
            <ac:spMk id="50" creationId="{5CEAD642-85CF-4750-8432-7C80C901F001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52.857" v="249"/>
          <ac:spMkLst>
            <pc:docMk/>
            <pc:sldMk cId="109857222" sldId="256"/>
            <ac:spMk id="51" creationId="{FA33EEAE-15D5-4119-8C1E-89D943F911EF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52.857" v="249"/>
          <ac:spMkLst>
            <pc:docMk/>
            <pc:sldMk cId="109857222" sldId="256"/>
            <ac:spMk id="52" creationId="{730D8B3B-9B80-4025-B934-26DC7D7CD231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52.857" v="249"/>
          <ac:spMkLst>
            <pc:docMk/>
            <pc:sldMk cId="109857222" sldId="256"/>
            <ac:spMk id="53" creationId="{B5A1B09C-1565-46F8-B70F-621C5EB48A0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52.857" v="249"/>
          <ac:spMkLst>
            <pc:docMk/>
            <pc:sldMk cId="109857222" sldId="256"/>
            <ac:spMk id="54" creationId="{8C516CC8-80AC-446C-A56E-9F54B7210402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8:52.857" v="249"/>
          <ac:spMkLst>
            <pc:docMk/>
            <pc:sldMk cId="109857222" sldId="256"/>
            <ac:spMk id="55" creationId="{53947E58-F088-49F1-A3D1-DEA690192E84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9:00.014" v="251"/>
          <ac:spMkLst>
            <pc:docMk/>
            <pc:sldMk cId="109857222" sldId="256"/>
            <ac:spMk id="57" creationId="{4522B21E-B2B9-4C72-9A71-C87EFD137480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9:00.014" v="251"/>
          <ac:spMkLst>
            <pc:docMk/>
            <pc:sldMk cId="109857222" sldId="256"/>
            <ac:spMk id="58" creationId="{5EB7D2A2-F448-44D4-938C-DC84CBCB3B1E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9:00.014" v="251"/>
          <ac:spMkLst>
            <pc:docMk/>
            <pc:sldMk cId="109857222" sldId="256"/>
            <ac:spMk id="59" creationId="{871AEA07-1E14-44B4-8E55-64EF049CD66F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9:04.905" v="253"/>
          <ac:spMkLst>
            <pc:docMk/>
            <pc:sldMk cId="109857222" sldId="256"/>
            <ac:spMk id="62" creationId="{5FB946D7-1CA4-446E-8795-007CACFDEB88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9:04.905" v="253"/>
          <ac:spMkLst>
            <pc:docMk/>
            <pc:sldMk cId="109857222" sldId="256"/>
            <ac:spMk id="63" creationId="{192416F2-BC84-4D7C-80C6-6296C10C3819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9:04.920" v="254"/>
          <ac:spMkLst>
            <pc:docMk/>
            <pc:sldMk cId="109857222" sldId="256"/>
            <ac:spMk id="66" creationId="{879EECFE-814E-4B68-96A7-86A795BD22F7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9:04.920" v="254"/>
          <ac:spMkLst>
            <pc:docMk/>
            <pc:sldMk cId="109857222" sldId="256"/>
            <ac:spMk id="67" creationId="{AF180F00-B4B2-4196-BB1C-ECD21B03F0A9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9:04.920" v="254"/>
          <ac:spMkLst>
            <pc:docMk/>
            <pc:sldMk cId="109857222" sldId="256"/>
            <ac:spMk id="68" creationId="{EE04B5EB-F158-4507-90DD-BD23620C7CC9}"/>
          </ac:spMkLst>
        </pc:spChg>
        <pc:cxnChg chg="add del">
          <ac:chgData name="Kirtiwant Labhane, Dikshant (Cognizant)" userId="S::2152702@cognizant.com::94b7fcf3-e1f8-4789-a536-ff053a730e73" providerId="AD" clId="Web-{C9595436-3355-41E9-8493-751804D43191}" dt="2023-01-18T12:59:04.920" v="254"/>
          <ac:cxnSpMkLst>
            <pc:docMk/>
            <pc:sldMk cId="109857222" sldId="256"/>
            <ac:cxnSpMk id="28" creationId="{BDF0D3DE-EC74-4C9F-AFA1-DC5CE5236B1F}"/>
          </ac:cxnSpMkLst>
        </pc:cxnChg>
        <pc:cxnChg chg="add del">
          <ac:chgData name="Kirtiwant Labhane, Dikshant (Cognizant)" userId="S::2152702@cognizant.com::94b7fcf3-e1f8-4789-a536-ff053a730e73" providerId="AD" clId="Web-{C9595436-3355-41E9-8493-751804D43191}" dt="2023-01-18T12:59:00.014" v="251"/>
          <ac:cxnSpMkLst>
            <pc:docMk/>
            <pc:sldMk cId="109857222" sldId="256"/>
            <ac:cxnSpMk id="60" creationId="{F7C8EA93-3210-4C62-99E9-153C275E3A87}"/>
          </ac:cxnSpMkLst>
        </pc:cxnChg>
        <pc:cxnChg chg="add del">
          <ac:chgData name="Kirtiwant Labhane, Dikshant (Cognizant)" userId="S::2152702@cognizant.com::94b7fcf3-e1f8-4789-a536-ff053a730e73" providerId="AD" clId="Web-{C9595436-3355-41E9-8493-751804D43191}" dt="2023-01-18T12:59:04.905" v="253"/>
          <ac:cxnSpMkLst>
            <pc:docMk/>
            <pc:sldMk cId="109857222" sldId="256"/>
            <ac:cxnSpMk id="64" creationId="{2330623A-AB89-4E04-AC9A-2BAFBF85AE3A}"/>
          </ac:cxnSpMkLst>
        </pc:cxnChg>
        <pc:cxnChg chg="add">
          <ac:chgData name="Kirtiwant Labhane, Dikshant (Cognizant)" userId="S::2152702@cognizant.com::94b7fcf3-e1f8-4789-a536-ff053a730e73" providerId="AD" clId="Web-{C9595436-3355-41E9-8493-751804D43191}" dt="2023-01-18T12:59:04.920" v="254"/>
          <ac:cxnSpMkLst>
            <pc:docMk/>
            <pc:sldMk cId="109857222" sldId="256"/>
            <ac:cxnSpMk id="69" creationId="{BDF0D3DE-EC74-4C9F-AFA1-DC5CE5236B1F}"/>
          </ac:cxnSpMkLst>
        </pc:cxnChg>
      </pc:sldChg>
      <pc:sldChg chg="addSp delSp modSp new del mod setBg setClrOvrMap">
        <pc:chgData name="Kirtiwant Labhane, Dikshant (Cognizant)" userId="S::2152702@cognizant.com::94b7fcf3-e1f8-4789-a536-ff053a730e73" providerId="AD" clId="Web-{C9595436-3355-41E9-8493-751804D43191}" dt="2023-01-18T12:45:15.768" v="82"/>
        <pc:sldMkLst>
          <pc:docMk/>
          <pc:sldMk cId="1663782568" sldId="257"/>
        </pc:sldMkLst>
        <pc:spChg chg="add del">
          <ac:chgData name="Kirtiwant Labhane, Dikshant (Cognizant)" userId="S::2152702@cognizant.com::94b7fcf3-e1f8-4789-a536-ff053a730e73" providerId="AD" clId="Web-{C9595436-3355-41E9-8493-751804D43191}" dt="2023-01-18T12:43:15.998" v="58"/>
          <ac:spMkLst>
            <pc:docMk/>
            <pc:sldMk cId="1663782568" sldId="257"/>
            <ac:spMk id="2" creationId="{0F4250A8-1975-BF0A-E921-5FC929CDE353}"/>
          </ac:spMkLst>
        </pc:spChg>
        <pc:spChg chg="del">
          <ac:chgData name="Kirtiwant Labhane, Dikshant (Cognizant)" userId="S::2152702@cognizant.com::94b7fcf3-e1f8-4789-a536-ff053a730e73" providerId="AD" clId="Web-{C9595436-3355-41E9-8493-751804D43191}" dt="2023-01-18T12:41:24.713" v="23"/>
          <ac:spMkLst>
            <pc:docMk/>
            <pc:sldMk cId="1663782568" sldId="257"/>
            <ac:spMk id="3" creationId="{E96AEBB6-2B5C-C2DE-99BE-98E592457C92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1:46.573" v="29"/>
          <ac:spMkLst>
            <pc:docMk/>
            <pc:sldMk cId="1663782568" sldId="257"/>
            <ac:spMk id="8" creationId="{86C39A4E-AF36-9CAC-14E8-2C1815D473D6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1:39.026" v="25"/>
          <ac:spMkLst>
            <pc:docMk/>
            <pc:sldMk cId="1663782568" sldId="257"/>
            <ac:spMk id="9" creationId="{42A4FC2C-047E-45A5-965D-8E1E3BF09BC6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1:42.667" v="27"/>
          <ac:spMkLst>
            <pc:docMk/>
            <pc:sldMk cId="1663782568" sldId="257"/>
            <ac:spMk id="11" creationId="{851012D1-8033-40B1-9EC0-91390FFC7403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1:42.667" v="27"/>
          <ac:spMkLst>
            <pc:docMk/>
            <pc:sldMk cId="1663782568" sldId="257"/>
            <ac:spMk id="12" creationId="{569BBA9B-8F4E-4D2B-BEFA-41A47544337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1:42.667" v="27"/>
          <ac:spMkLst>
            <pc:docMk/>
            <pc:sldMk cId="1663782568" sldId="257"/>
            <ac:spMk id="13" creationId="{2E80C965-DB6D-4F81-9E9E-B027384D0BD6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1:42.667" v="27"/>
          <ac:spMkLst>
            <pc:docMk/>
            <pc:sldMk cId="1663782568" sldId="257"/>
            <ac:spMk id="15" creationId="{D291F021-C45C-4D44-A2B8-A789E386CC42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1:46.573" v="29"/>
          <ac:spMkLst>
            <pc:docMk/>
            <pc:sldMk cId="1663782568" sldId="257"/>
            <ac:spMk id="17" creationId="{FF9B822F-893E-44C8-963C-64F50ACECBB2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1:46.573" v="29"/>
          <ac:spMkLst>
            <pc:docMk/>
            <pc:sldMk cId="1663782568" sldId="257"/>
            <ac:spMk id="18" creationId="{EBF87945-A001-489F-9D9B-7D9435F0B9CA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1:46.573" v="29"/>
          <ac:spMkLst>
            <pc:docMk/>
            <pc:sldMk cId="1663782568" sldId="257"/>
            <ac:spMk id="19" creationId="{0F4250A8-1975-BF0A-E921-5FC929CDE353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1:52.058" v="31"/>
          <ac:spMkLst>
            <pc:docMk/>
            <pc:sldMk cId="1663782568" sldId="257"/>
            <ac:spMk id="21" creationId="{2B97F24A-32CE-4C1C-A50D-3016B394DCFB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1:52.058" v="31"/>
          <ac:spMkLst>
            <pc:docMk/>
            <pc:sldMk cId="1663782568" sldId="257"/>
            <ac:spMk id="22" creationId="{0F4250A8-1975-BF0A-E921-5FC929CDE353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1:52.058" v="31"/>
          <ac:spMkLst>
            <pc:docMk/>
            <pc:sldMk cId="1663782568" sldId="257"/>
            <ac:spMk id="23" creationId="{CD8B4F24-440B-49E9-B85D-733523DC064B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1:52.058" v="31"/>
          <ac:spMkLst>
            <pc:docMk/>
            <pc:sldMk cId="1663782568" sldId="257"/>
            <ac:spMk id="24" creationId="{0B04CAA7-986E-D964-400C-41BCE8D740FD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1:55.042" v="33"/>
          <ac:spMkLst>
            <pc:docMk/>
            <pc:sldMk cId="1663782568" sldId="257"/>
            <ac:spMk id="26" creationId="{F5493CFF-E43B-4B10-ACE1-C8A1246629EA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1:55.042" v="33"/>
          <ac:spMkLst>
            <pc:docMk/>
            <pc:sldMk cId="1663782568" sldId="257"/>
            <ac:spMk id="27" creationId="{0F4250A8-1975-BF0A-E921-5FC929CDE353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1:55.042" v="33"/>
          <ac:spMkLst>
            <pc:docMk/>
            <pc:sldMk cId="1663782568" sldId="257"/>
            <ac:spMk id="28" creationId="{CE01556B-6A9B-3A48-A7FD-578169E4471C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1:59.167" v="35"/>
          <ac:spMkLst>
            <pc:docMk/>
            <pc:sldMk cId="1663782568" sldId="257"/>
            <ac:spMk id="30" creationId="{0F4250A8-1975-BF0A-E921-5FC929CDE353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1:59.167" v="35"/>
          <ac:spMkLst>
            <pc:docMk/>
            <pc:sldMk cId="1663782568" sldId="257"/>
            <ac:spMk id="31" creationId="{58025823-C65D-FC79-011F-D90787307363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1:59.167" v="35"/>
          <ac:spMkLst>
            <pc:docMk/>
            <pc:sldMk cId="1663782568" sldId="257"/>
            <ac:spMk id="32" creationId="{5E39A796-BE83-48B1-B33F-35C4A32AAB5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1:59.167" v="35"/>
          <ac:spMkLst>
            <pc:docMk/>
            <pc:sldMk cId="1663782568" sldId="257"/>
            <ac:spMk id="33" creationId="{72F84B47-E267-4194-8194-831DB7B5547F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05.777" v="37"/>
          <ac:spMkLst>
            <pc:docMk/>
            <pc:sldMk cId="1663782568" sldId="257"/>
            <ac:spMk id="35" creationId="{9CE0A68D-28EF-49D9-B84B-5DAB38714976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05.777" v="37"/>
          <ac:spMkLst>
            <pc:docMk/>
            <pc:sldMk cId="1663782568" sldId="257"/>
            <ac:spMk id="36" creationId="{0F4250A8-1975-BF0A-E921-5FC929CDE353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05.777" v="37"/>
          <ac:spMkLst>
            <pc:docMk/>
            <pc:sldMk cId="1663782568" sldId="257"/>
            <ac:spMk id="37" creationId="{1FA0C3DC-24DE-44E3-9D41-CAA5F3B20751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05.777" v="37"/>
          <ac:spMkLst>
            <pc:docMk/>
            <pc:sldMk cId="1663782568" sldId="257"/>
            <ac:spMk id="38" creationId="{62C3D278-2454-A1FA-D0EC-AF11D2CA0FA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19.199" v="39"/>
          <ac:spMkLst>
            <pc:docMk/>
            <pc:sldMk cId="1663782568" sldId="257"/>
            <ac:spMk id="40" creationId="{9B76D444-2756-434F-AE61-96D69830C13E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19.199" v="39"/>
          <ac:spMkLst>
            <pc:docMk/>
            <pc:sldMk cId="1663782568" sldId="257"/>
            <ac:spMk id="41" creationId="{A27B6159-7734-4564-9E0F-C4BC43C36E52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19.199" v="39"/>
          <ac:spMkLst>
            <pc:docMk/>
            <pc:sldMk cId="1663782568" sldId="257"/>
            <ac:spMk id="42" creationId="{0F4250A8-1975-BF0A-E921-5FC929CDE353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19.199" v="39"/>
          <ac:spMkLst>
            <pc:docMk/>
            <pc:sldMk cId="1663782568" sldId="257"/>
            <ac:spMk id="44" creationId="{E0EBB002-9706-363F-5459-A64A88B184A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23.215" v="41"/>
          <ac:spMkLst>
            <pc:docMk/>
            <pc:sldMk cId="1663782568" sldId="257"/>
            <ac:spMk id="46" creationId="{B0792D4F-247E-46FE-85FC-881DEFA41D94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23.215" v="41"/>
          <ac:spMkLst>
            <pc:docMk/>
            <pc:sldMk cId="1663782568" sldId="257"/>
            <ac:spMk id="47" creationId="{FA3CD3A3-D3C1-4567-BEC0-3A50E9A3A630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23.215" v="41"/>
          <ac:spMkLst>
            <pc:docMk/>
            <pc:sldMk cId="1663782568" sldId="257"/>
            <ac:spMk id="48" creationId="{0F4250A8-1975-BF0A-E921-5FC929CDE353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23.215" v="41"/>
          <ac:spMkLst>
            <pc:docMk/>
            <pc:sldMk cId="1663782568" sldId="257"/>
            <ac:spMk id="50" creationId="{AD877792-AEA6-5E6A-FCDE-F628D2A97B5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28.403" v="43"/>
          <ac:spMkLst>
            <pc:docMk/>
            <pc:sldMk cId="1663782568" sldId="257"/>
            <ac:spMk id="52" creationId="{32BC26D8-82FB-445E-AA49-62A77D7C1EE0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28.403" v="43"/>
          <ac:spMkLst>
            <pc:docMk/>
            <pc:sldMk cId="1663782568" sldId="257"/>
            <ac:spMk id="53" creationId="{CB44330D-EA18-4254-AA95-EB49948539B8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44.934" v="45"/>
          <ac:spMkLst>
            <pc:docMk/>
            <pc:sldMk cId="1663782568" sldId="257"/>
            <ac:spMk id="55" creationId="{AB8C311F-7253-4AED-9701-7FC0708C41C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44.934" v="45"/>
          <ac:spMkLst>
            <pc:docMk/>
            <pc:sldMk cId="1663782568" sldId="257"/>
            <ac:spMk id="56" creationId="{E2384209-CB15-4CDF-9D31-C44FD9A3F20D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44.934" v="45"/>
          <ac:spMkLst>
            <pc:docMk/>
            <pc:sldMk cId="1663782568" sldId="257"/>
            <ac:spMk id="57" creationId="{2633B3B5-CC90-43F0-8714-D31D1F3F020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44.934" v="45"/>
          <ac:spMkLst>
            <pc:docMk/>
            <pc:sldMk cId="1663782568" sldId="257"/>
            <ac:spMk id="58" creationId="{A8D57A06-A426-446D-B02C-A2DC6B62E45E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49.247" v="47"/>
          <ac:spMkLst>
            <pc:docMk/>
            <pc:sldMk cId="1663782568" sldId="257"/>
            <ac:spMk id="60" creationId="{B1595A09-E336-4D1B-9B3A-06A2287A54E2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49.247" v="47"/>
          <ac:spMkLst>
            <pc:docMk/>
            <pc:sldMk cId="1663782568" sldId="257"/>
            <ac:spMk id="61" creationId="{0F4250A8-1975-BF0A-E921-5FC929CDE353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49.247" v="47"/>
          <ac:spMkLst>
            <pc:docMk/>
            <pc:sldMk cId="1663782568" sldId="257"/>
            <ac:spMk id="62" creationId="{3540989C-C7B8-473B-BF87-6F2DA6A90006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49.247" v="47"/>
          <ac:spMkLst>
            <pc:docMk/>
            <pc:sldMk cId="1663782568" sldId="257"/>
            <ac:spMk id="63" creationId="{D7DC0E79-8B7C-F567-97AD-B481578EF3CA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55.200" v="49"/>
          <ac:spMkLst>
            <pc:docMk/>
            <pc:sldMk cId="1663782568" sldId="257"/>
            <ac:spMk id="65" creationId="{D462EE7E-14DF-497D-AE08-F6623DB88E9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55.200" v="49"/>
          <ac:spMkLst>
            <pc:docMk/>
            <pc:sldMk cId="1663782568" sldId="257"/>
            <ac:spMk id="66" creationId="{0F4250A8-1975-BF0A-E921-5FC929CDE353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55.200" v="49"/>
          <ac:spMkLst>
            <pc:docMk/>
            <pc:sldMk cId="1663782568" sldId="257"/>
            <ac:spMk id="67" creationId="{820E2AEF-4B9A-4866-A6A9-9503A847DDEA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2:55.200" v="49"/>
          <ac:spMkLst>
            <pc:docMk/>
            <pc:sldMk cId="1663782568" sldId="257"/>
            <ac:spMk id="68" creationId="{A73B0775-A4C5-374B-770D-90CB084A87D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3:01.294" v="51"/>
          <ac:spMkLst>
            <pc:docMk/>
            <pc:sldMk cId="1663782568" sldId="257"/>
            <ac:spMk id="70" creationId="{42A4FC2C-047E-45A5-965D-8E1E3BF09BC6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3:03.873" v="53"/>
          <ac:spMkLst>
            <pc:docMk/>
            <pc:sldMk cId="1663782568" sldId="257"/>
            <ac:spMk id="72" creationId="{569BBA9B-8F4E-4D2B-BEFA-41A47544337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3:03.873" v="53"/>
          <ac:spMkLst>
            <pc:docMk/>
            <pc:sldMk cId="1663782568" sldId="257"/>
            <ac:spMk id="73" creationId="{851012D1-8033-40B1-9EC0-91390FFC7403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3:03.873" v="53"/>
          <ac:spMkLst>
            <pc:docMk/>
            <pc:sldMk cId="1663782568" sldId="257"/>
            <ac:spMk id="74" creationId="{2E80C965-DB6D-4F81-9E9E-B027384D0BD6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3:03.873" v="53"/>
          <ac:spMkLst>
            <pc:docMk/>
            <pc:sldMk cId="1663782568" sldId="257"/>
            <ac:spMk id="75" creationId="{D291F021-C45C-4D44-A2B8-A789E386CC42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3:08.591" v="55"/>
          <ac:spMkLst>
            <pc:docMk/>
            <pc:sldMk cId="1663782568" sldId="257"/>
            <ac:spMk id="77" creationId="{FF9B822F-893E-44C8-963C-64F50ACECBB2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3:08.591" v="55"/>
          <ac:spMkLst>
            <pc:docMk/>
            <pc:sldMk cId="1663782568" sldId="257"/>
            <ac:spMk id="78" creationId="{EBF87945-A001-489F-9D9B-7D9435F0B9CA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3:08.591" v="55"/>
          <ac:spMkLst>
            <pc:docMk/>
            <pc:sldMk cId="1663782568" sldId="257"/>
            <ac:spMk id="79" creationId="{0F4250A8-1975-BF0A-E921-5FC929CDE353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3:08.591" v="55"/>
          <ac:spMkLst>
            <pc:docMk/>
            <pc:sldMk cId="1663782568" sldId="257"/>
            <ac:spMk id="80" creationId="{86C39A4E-AF36-9CAC-14E8-2C1815D473D6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3:15.998" v="57"/>
          <ac:spMkLst>
            <pc:docMk/>
            <pc:sldMk cId="1663782568" sldId="257"/>
            <ac:spMk id="82" creationId="{2B97F24A-32CE-4C1C-A50D-3016B394DCFB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3:15.998" v="57"/>
          <ac:spMkLst>
            <pc:docMk/>
            <pc:sldMk cId="1663782568" sldId="257"/>
            <ac:spMk id="83" creationId="{0F4250A8-1975-BF0A-E921-5FC929CDE353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3:15.998" v="57"/>
          <ac:spMkLst>
            <pc:docMk/>
            <pc:sldMk cId="1663782568" sldId="257"/>
            <ac:spMk id="84" creationId="{CD8B4F24-440B-49E9-B85D-733523DC064B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3:15.998" v="57"/>
          <ac:spMkLst>
            <pc:docMk/>
            <pc:sldMk cId="1663782568" sldId="257"/>
            <ac:spMk id="85" creationId="{0B04CAA7-986E-D964-400C-41BCE8D740FD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4:43.829" v="77"/>
          <ac:spMkLst>
            <pc:docMk/>
            <pc:sldMk cId="1663782568" sldId="257"/>
            <ac:spMk id="87" creationId="{42A4FC2C-047E-45A5-965D-8E1E3BF09BC6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4:31.219" v="74"/>
          <ac:spMkLst>
            <pc:docMk/>
            <pc:sldMk cId="1663782568" sldId="257"/>
            <ac:spMk id="89" creationId="{B1595A09-E336-4D1B-9B3A-06A2287A54E2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4:31.219" v="74"/>
          <ac:spMkLst>
            <pc:docMk/>
            <pc:sldMk cId="1663782568" sldId="257"/>
            <ac:spMk id="90" creationId="{3540989C-C7B8-473B-BF87-6F2DA6A90006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4:07.875" v="68"/>
          <ac:spMkLst>
            <pc:docMk/>
            <pc:sldMk cId="1663782568" sldId="257"/>
            <ac:spMk id="91" creationId="{A40307B7-D8F9-7E71-F79A-A0C6C8CC5ABA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4:21.344" v="70"/>
          <ac:spMkLst>
            <pc:docMk/>
            <pc:sldMk cId="1663782568" sldId="257"/>
            <ac:spMk id="92" creationId="{AB8C311F-7253-4AED-9701-7FC0708C41C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4:31.219" v="74"/>
          <ac:spMkLst>
            <pc:docMk/>
            <pc:sldMk cId="1663782568" sldId="257"/>
            <ac:spMk id="93" creationId="{DCE87DF7-4362-848B-D0E7-BA6241186F84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4:07.875" v="68"/>
          <ac:spMkLst>
            <pc:docMk/>
            <pc:sldMk cId="1663782568" sldId="257"/>
            <ac:spMk id="94" creationId="{9B76D444-2756-434F-AE61-96D69830C13E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4:43.798" v="76"/>
          <ac:spMkLst>
            <pc:docMk/>
            <pc:sldMk cId="1663782568" sldId="257"/>
            <ac:spMk id="95" creationId="{B775CD93-9DF2-48CB-9F57-1BCA9A46C7FA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4:07.875" v="68"/>
          <ac:spMkLst>
            <pc:docMk/>
            <pc:sldMk cId="1663782568" sldId="257"/>
            <ac:spMk id="96" creationId="{A27B6159-7734-4564-9E0F-C4BC43C36E52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4:43.798" v="76"/>
          <ac:spMkLst>
            <pc:docMk/>
            <pc:sldMk cId="1663782568" sldId="257"/>
            <ac:spMk id="97" creationId="{6166C6D1-23AC-49C4-BA07-238E4E9F8CEB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4:43.798" v="76"/>
          <ac:spMkLst>
            <pc:docMk/>
            <pc:sldMk cId="1663782568" sldId="257"/>
            <ac:spMk id="99" creationId="{1C091803-41C2-48E0-9228-5148460C747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4:21.344" v="70"/>
          <ac:spMkLst>
            <pc:docMk/>
            <pc:sldMk cId="1663782568" sldId="257"/>
            <ac:spMk id="100" creationId="{E2384209-CB15-4CDF-9D31-C44FD9A3F20D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4:21.344" v="70"/>
          <ac:spMkLst>
            <pc:docMk/>
            <pc:sldMk cId="1663782568" sldId="257"/>
            <ac:spMk id="101" creationId="{2633B3B5-CC90-43F0-8714-D31D1F3F020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4:21.344" v="70"/>
          <ac:spMkLst>
            <pc:docMk/>
            <pc:sldMk cId="1663782568" sldId="257"/>
            <ac:spMk id="102" creationId="{A8D57A06-A426-446D-B02C-A2DC6B62E45E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4:43.798" v="76"/>
          <ac:spMkLst>
            <pc:docMk/>
            <pc:sldMk cId="1663782568" sldId="257"/>
            <ac:spMk id="103" creationId="{2D196DB5-A86D-6E1F-220A-371102916623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4:58.048" v="81"/>
          <ac:spMkLst>
            <pc:docMk/>
            <pc:sldMk cId="1663782568" sldId="257"/>
            <ac:spMk id="105" creationId="{C5E6CFF1-2F42-4E10-9A97-F116F46F53FE}"/>
          </ac:spMkLst>
        </pc:spChg>
        <pc:spChg chg="add del mod">
          <ac:chgData name="Kirtiwant Labhane, Dikshant (Cognizant)" userId="S::2152702@cognizant.com::94b7fcf3-e1f8-4789-a536-ff053a730e73" providerId="AD" clId="Web-{C9595436-3355-41E9-8493-751804D43191}" dt="2023-01-18T12:44:58.048" v="81"/>
          <ac:spMkLst>
            <pc:docMk/>
            <pc:sldMk cId="1663782568" sldId="257"/>
            <ac:spMk id="107" creationId="{621391BC-41DB-77A0-BBD0-7C0840BD0EBD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4:58.048" v="80"/>
          <ac:spMkLst>
            <pc:docMk/>
            <pc:sldMk cId="1663782568" sldId="257"/>
            <ac:spMk id="112" creationId="{2D2B266D-3625-4584-A5C3-7D3F672CFF30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4:58.048" v="80"/>
          <ac:spMkLst>
            <pc:docMk/>
            <pc:sldMk cId="1663782568" sldId="257"/>
            <ac:spMk id="114" creationId="{C463B99A-73EE-4FBB-B7C4-F9F9BCC25C65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4:58.048" v="80"/>
          <ac:spMkLst>
            <pc:docMk/>
            <pc:sldMk cId="1663782568" sldId="257"/>
            <ac:spMk id="116" creationId="{A5D2A5D1-BA0D-47D3-B051-DA7743C46E28}"/>
          </ac:spMkLst>
        </pc:spChg>
        <pc:picChg chg="add mod ord">
          <ac:chgData name="Kirtiwant Labhane, Dikshant (Cognizant)" userId="S::2152702@cognizant.com::94b7fcf3-e1f8-4789-a536-ff053a730e73" providerId="AD" clId="Web-{C9595436-3355-41E9-8493-751804D43191}" dt="2023-01-18T12:44:58.048" v="81"/>
          <ac:picMkLst>
            <pc:docMk/>
            <pc:sldMk cId="1663782568" sldId="257"/>
            <ac:picMk id="4" creationId="{F0808723-DBA2-31AD-F1A2-643276C6DEED}"/>
          </ac:picMkLst>
        </pc:picChg>
        <pc:cxnChg chg="add del">
          <ac:chgData name="Kirtiwant Labhane, Dikshant (Cognizant)" userId="S::2152702@cognizant.com::94b7fcf3-e1f8-4789-a536-ff053a730e73" providerId="AD" clId="Web-{C9595436-3355-41E9-8493-751804D43191}" dt="2023-01-18T12:42:19.199" v="39"/>
          <ac:cxnSpMkLst>
            <pc:docMk/>
            <pc:sldMk cId="1663782568" sldId="257"/>
            <ac:cxnSpMk id="43" creationId="{E2FFB46B-05BC-4950-B18A-9593FDAE6ED7}"/>
          </ac:cxnSpMkLst>
        </pc:cxnChg>
        <pc:cxnChg chg="add del">
          <ac:chgData name="Kirtiwant Labhane, Dikshant (Cognizant)" userId="S::2152702@cognizant.com::94b7fcf3-e1f8-4789-a536-ff053a730e73" providerId="AD" clId="Web-{C9595436-3355-41E9-8493-751804D43191}" dt="2023-01-18T12:42:23.215" v="41"/>
          <ac:cxnSpMkLst>
            <pc:docMk/>
            <pc:sldMk cId="1663782568" sldId="257"/>
            <ac:cxnSpMk id="49" creationId="{B56D13EF-D431-4D0F-BFFC-1B5A686FF9BD}"/>
          </ac:cxnSpMkLst>
        </pc:cxnChg>
        <pc:cxnChg chg="add del">
          <ac:chgData name="Kirtiwant Labhane, Dikshant (Cognizant)" userId="S::2152702@cognizant.com::94b7fcf3-e1f8-4789-a536-ff053a730e73" providerId="AD" clId="Web-{C9595436-3355-41E9-8493-751804D43191}" dt="2023-01-18T12:44:07.875" v="68"/>
          <ac:cxnSpMkLst>
            <pc:docMk/>
            <pc:sldMk cId="1663782568" sldId="257"/>
            <ac:cxnSpMk id="98" creationId="{E2FFB46B-05BC-4950-B18A-9593FDAE6ED7}"/>
          </ac:cxnSpMkLst>
        </pc:cxnChg>
        <pc:cxnChg chg="add del">
          <ac:chgData name="Kirtiwant Labhane, Dikshant (Cognizant)" userId="S::2152702@cognizant.com::94b7fcf3-e1f8-4789-a536-ff053a730e73" providerId="AD" clId="Web-{C9595436-3355-41E9-8493-751804D43191}" dt="2023-01-18T12:44:58.048" v="81"/>
          <ac:cxnSpMkLst>
            <pc:docMk/>
            <pc:sldMk cId="1663782568" sldId="257"/>
            <ac:cxnSpMk id="106" creationId="{67182200-4859-4C8D-BCBB-55B245C28BA3}"/>
          </ac:cxnSpMkLst>
        </pc:cxnChg>
      </pc:sldChg>
      <pc:sldChg chg="addSp delSp modSp new mod setBg setClrOvrMap">
        <pc:chgData name="Kirtiwant Labhane, Dikshant (Cognizant)" userId="S::2152702@cognizant.com::94b7fcf3-e1f8-4789-a536-ff053a730e73" providerId="AD" clId="Web-{C9595436-3355-41E9-8493-751804D43191}" dt="2023-01-18T12:47:43.741" v="115" actId="14100"/>
        <pc:sldMkLst>
          <pc:docMk/>
          <pc:sldMk cId="352112026" sldId="258"/>
        </pc:sldMkLst>
        <pc:spChg chg="mod ord">
          <ac:chgData name="Kirtiwant Labhane, Dikshant (Cognizant)" userId="S::2152702@cognizant.com::94b7fcf3-e1f8-4789-a536-ff053a730e73" providerId="AD" clId="Web-{C9595436-3355-41E9-8493-751804D43191}" dt="2023-01-18T12:47:20.225" v="110"/>
          <ac:spMkLst>
            <pc:docMk/>
            <pc:sldMk cId="352112026" sldId="258"/>
            <ac:spMk id="2" creationId="{0EC4D077-D042-8866-774D-642B3DC2A25D}"/>
          </ac:spMkLst>
        </pc:spChg>
        <pc:spChg chg="del">
          <ac:chgData name="Kirtiwant Labhane, Dikshant (Cognizant)" userId="S::2152702@cognizant.com::94b7fcf3-e1f8-4789-a536-ff053a730e73" providerId="AD" clId="Web-{C9595436-3355-41E9-8493-751804D43191}" dt="2023-01-18T12:46:01.910" v="94"/>
          <ac:spMkLst>
            <pc:docMk/>
            <pc:sldMk cId="352112026" sldId="258"/>
            <ac:spMk id="3" creationId="{4695605C-9285-4DA8-14F5-EDD42F35CBA1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6:18.676" v="99"/>
          <ac:spMkLst>
            <pc:docMk/>
            <pc:sldMk cId="352112026" sldId="258"/>
            <ac:spMk id="8" creationId="{A0DB62EC-EEC2-8C2F-CF96-F4A7CF22F460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6:16.066" v="97"/>
          <ac:spMkLst>
            <pc:docMk/>
            <pc:sldMk cId="352112026" sldId="258"/>
            <ac:spMk id="9" creationId="{8537B233-9CDD-4A90-AABB-A8963DEE4FBC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6:18.676" v="99"/>
          <ac:spMkLst>
            <pc:docMk/>
            <pc:sldMk cId="352112026" sldId="258"/>
            <ac:spMk id="13" creationId="{A27B6159-7734-4564-9E0F-C4BC43C36E52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6:18.676" v="99"/>
          <ac:spMkLst>
            <pc:docMk/>
            <pc:sldMk cId="352112026" sldId="258"/>
            <ac:spMk id="14" creationId="{9B76D444-2756-434F-AE61-96D69830C13E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6:25.379" v="101"/>
          <ac:spMkLst>
            <pc:docMk/>
            <pc:sldMk cId="352112026" sldId="258"/>
            <ac:spMk id="17" creationId="{FF9B822F-893E-44C8-963C-64F50ACECBB2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6:25.379" v="101"/>
          <ac:spMkLst>
            <pc:docMk/>
            <pc:sldMk cId="352112026" sldId="258"/>
            <ac:spMk id="18" creationId="{EBF87945-A001-489F-9D9B-7D9435F0B9CA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6:25.379" v="101"/>
          <ac:spMkLst>
            <pc:docMk/>
            <pc:sldMk cId="352112026" sldId="258"/>
            <ac:spMk id="19" creationId="{1F6C1F77-2FCE-E388-BE33-E21516495B42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6:35.130" v="103"/>
          <ac:spMkLst>
            <pc:docMk/>
            <pc:sldMk cId="352112026" sldId="258"/>
            <ac:spMk id="21" creationId="{1A95671B-3CC6-4792-9114-B74FAEA224E6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6:35.130" v="103"/>
          <ac:spMkLst>
            <pc:docMk/>
            <pc:sldMk cId="352112026" sldId="258"/>
            <ac:spMk id="22" creationId="{C42593C9-F408-0311-A6CA-3783C9A34645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6:53.802" v="105"/>
          <ac:spMkLst>
            <pc:docMk/>
            <pc:sldMk cId="352112026" sldId="258"/>
            <ac:spMk id="24" creationId="{8537B233-9CDD-4A90-AABB-A8963DEE4FBC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6:59.427" v="107"/>
          <ac:spMkLst>
            <pc:docMk/>
            <pc:sldMk cId="352112026" sldId="258"/>
            <ac:spMk id="27" creationId="{A4AC5506-6312-4701-8D3C-40187889A94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7:20.225" v="109"/>
          <ac:spMkLst>
            <pc:docMk/>
            <pc:sldMk cId="352112026" sldId="258"/>
            <ac:spMk id="29" creationId="{D12DDE76-C203-4047-9998-63900085B5E8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47:20.225" v="110"/>
          <ac:spMkLst>
            <pc:docMk/>
            <pc:sldMk cId="352112026" sldId="258"/>
            <ac:spMk id="31" creationId="{8537B233-9CDD-4A90-AABB-A8963DEE4FBC}"/>
          </ac:spMkLst>
        </pc:spChg>
        <pc:picChg chg="add mod ord">
          <ac:chgData name="Kirtiwant Labhane, Dikshant (Cognizant)" userId="S::2152702@cognizant.com::94b7fcf3-e1f8-4789-a536-ff053a730e73" providerId="AD" clId="Web-{C9595436-3355-41E9-8493-751804D43191}" dt="2023-01-18T12:47:43.741" v="115" actId="14100"/>
          <ac:picMkLst>
            <pc:docMk/>
            <pc:sldMk cId="352112026" sldId="258"/>
            <ac:picMk id="4" creationId="{0347BFEE-1CDD-EE5D-5578-7548D13128D6}"/>
          </ac:picMkLst>
        </pc:picChg>
        <pc:cxnChg chg="add del">
          <ac:chgData name="Kirtiwant Labhane, Dikshant (Cognizant)" userId="S::2152702@cognizant.com::94b7fcf3-e1f8-4789-a536-ff053a730e73" providerId="AD" clId="Web-{C9595436-3355-41E9-8493-751804D43191}" dt="2023-01-18T12:46:16.066" v="97"/>
          <ac:cxnSpMkLst>
            <pc:docMk/>
            <pc:sldMk cId="352112026" sldId="258"/>
            <ac:cxnSpMk id="11" creationId="{040575EE-C594-4566-BC00-663004E52AB5}"/>
          </ac:cxnSpMkLst>
        </pc:cxnChg>
        <pc:cxnChg chg="add del">
          <ac:chgData name="Kirtiwant Labhane, Dikshant (Cognizant)" userId="S::2152702@cognizant.com::94b7fcf3-e1f8-4789-a536-ff053a730e73" providerId="AD" clId="Web-{C9595436-3355-41E9-8493-751804D43191}" dt="2023-01-18T12:46:18.676" v="99"/>
          <ac:cxnSpMkLst>
            <pc:docMk/>
            <pc:sldMk cId="352112026" sldId="258"/>
            <ac:cxnSpMk id="15" creationId="{E2FFB46B-05BC-4950-B18A-9593FDAE6ED7}"/>
          </ac:cxnSpMkLst>
        </pc:cxnChg>
        <pc:cxnChg chg="add del">
          <ac:chgData name="Kirtiwant Labhane, Dikshant (Cognizant)" userId="S::2152702@cognizant.com::94b7fcf3-e1f8-4789-a536-ff053a730e73" providerId="AD" clId="Web-{C9595436-3355-41E9-8493-751804D43191}" dt="2023-01-18T12:46:53.802" v="105"/>
          <ac:cxnSpMkLst>
            <pc:docMk/>
            <pc:sldMk cId="352112026" sldId="258"/>
            <ac:cxnSpMk id="25" creationId="{040575EE-C594-4566-BC00-663004E52AB5}"/>
          </ac:cxnSpMkLst>
        </pc:cxnChg>
        <pc:cxnChg chg="add">
          <ac:chgData name="Kirtiwant Labhane, Dikshant (Cognizant)" userId="S::2152702@cognizant.com::94b7fcf3-e1f8-4789-a536-ff053a730e73" providerId="AD" clId="Web-{C9595436-3355-41E9-8493-751804D43191}" dt="2023-01-18T12:47:20.225" v="110"/>
          <ac:cxnSpMkLst>
            <pc:docMk/>
            <pc:sldMk cId="352112026" sldId="258"/>
            <ac:cxnSpMk id="32" creationId="{040575EE-C594-4566-BC00-663004E52AB5}"/>
          </ac:cxnSpMkLst>
        </pc:cxnChg>
      </pc:sldChg>
      <pc:sldChg chg="addSp delSp modSp new mod setBg setClrOvrMap">
        <pc:chgData name="Kirtiwant Labhane, Dikshant (Cognizant)" userId="S::2152702@cognizant.com::94b7fcf3-e1f8-4789-a536-ff053a730e73" providerId="AD" clId="Web-{C9595436-3355-41E9-8493-751804D43191}" dt="2023-01-18T12:48:39.587" v="125"/>
        <pc:sldMkLst>
          <pc:docMk/>
          <pc:sldMk cId="3019402424" sldId="259"/>
        </pc:sldMkLst>
        <pc:spChg chg="add del">
          <ac:chgData name="Kirtiwant Labhane, Dikshant (Cognizant)" userId="S::2152702@cognizant.com::94b7fcf3-e1f8-4789-a536-ff053a730e73" providerId="AD" clId="Web-{C9595436-3355-41E9-8493-751804D43191}" dt="2023-01-18T12:48:39.587" v="125"/>
          <ac:spMkLst>
            <pc:docMk/>
            <pc:sldMk cId="3019402424" sldId="259"/>
            <ac:spMk id="2" creationId="{FC9CE782-9418-2AA9-0EC5-BEC600F2825B}"/>
          </ac:spMkLst>
        </pc:spChg>
        <pc:spChg chg="del">
          <ac:chgData name="Kirtiwant Labhane, Dikshant (Cognizant)" userId="S::2152702@cognizant.com::94b7fcf3-e1f8-4789-a536-ff053a730e73" providerId="AD" clId="Web-{C9595436-3355-41E9-8493-751804D43191}" dt="2023-01-18T12:48:14.086" v="116"/>
          <ac:spMkLst>
            <pc:docMk/>
            <pc:sldMk cId="3019402424" sldId="259"/>
            <ac:spMk id="3" creationId="{C130AA24-1D8D-DC88-4DBE-0F892405FA62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8:33.087" v="122"/>
          <ac:spMkLst>
            <pc:docMk/>
            <pc:sldMk cId="3019402424" sldId="259"/>
            <ac:spMk id="6" creationId="{FC9CE782-9418-2AA9-0EC5-BEC600F2825B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8:33.087" v="122"/>
          <ac:spMkLst>
            <pc:docMk/>
            <pc:sldMk cId="3019402424" sldId="259"/>
            <ac:spMk id="8" creationId="{EAE1D3C2-D3D8-C37F-643F-EAED6902A7DA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8:25.602" v="118"/>
          <ac:spMkLst>
            <pc:docMk/>
            <pc:sldMk cId="3019402424" sldId="259"/>
            <ac:spMk id="9" creationId="{42A4FC2C-047E-45A5-965D-8E1E3BF09BC6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8:33.087" v="122"/>
          <ac:spMkLst>
            <pc:docMk/>
            <pc:sldMk cId="3019402424" sldId="259"/>
            <ac:spMk id="11" creationId="{A81E7530-396C-45F0-92F4-A885648D1631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8:33.087" v="122"/>
          <ac:spMkLst>
            <pc:docMk/>
            <pc:sldMk cId="3019402424" sldId="259"/>
            <ac:spMk id="13" creationId="{7316481C-0A49-4796-812B-0D64F063B720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8:33.087" v="122"/>
          <ac:spMkLst>
            <pc:docMk/>
            <pc:sldMk cId="3019402424" sldId="259"/>
            <ac:spMk id="15" creationId="{A5271697-90F1-4A23-8EF2-0179F2EAFACB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8:33.087" v="122"/>
          <ac:spMkLst>
            <pc:docMk/>
            <pc:sldMk cId="3019402424" sldId="259"/>
            <ac:spMk id="39" creationId="{D9F5512A-48E1-4C07-B75E-3CCC517B6804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8:39.587" v="124"/>
          <ac:spMkLst>
            <pc:docMk/>
            <pc:sldMk cId="3019402424" sldId="259"/>
            <ac:spMk id="41" creationId="{3AFE8227-C443-417B-BA91-520EB1EF455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8:39.587" v="124"/>
          <ac:spMkLst>
            <pc:docMk/>
            <pc:sldMk cId="3019402424" sldId="259"/>
            <ac:spMk id="42" creationId="{FC9CE782-9418-2AA9-0EC5-BEC600F2825B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8:39.587" v="124"/>
          <ac:spMkLst>
            <pc:docMk/>
            <pc:sldMk cId="3019402424" sldId="259"/>
            <ac:spMk id="43" creationId="{CD02C41E-85F1-2175-EEB6-EB90B07BAFBB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8:39.587" v="124"/>
          <ac:spMkLst>
            <pc:docMk/>
            <pc:sldMk cId="3019402424" sldId="259"/>
            <ac:spMk id="44" creationId="{907741FC-B544-4A6E-B831-6789D042333D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8:39.587" v="124"/>
          <ac:spMkLst>
            <pc:docMk/>
            <pc:sldMk cId="3019402424" sldId="259"/>
            <ac:spMk id="45" creationId="{3F0BE7ED-7814-4273-B18A-F26CC0380380}"/>
          </ac:spMkLst>
        </pc:spChg>
        <pc:grpChg chg="add del">
          <ac:chgData name="Kirtiwant Labhane, Dikshant (Cognizant)" userId="S::2152702@cognizant.com::94b7fcf3-e1f8-4789-a536-ff053a730e73" providerId="AD" clId="Web-{C9595436-3355-41E9-8493-751804D43191}" dt="2023-01-18T12:48:33.087" v="122"/>
          <ac:grpSpMkLst>
            <pc:docMk/>
            <pc:sldMk cId="3019402424" sldId="259"/>
            <ac:grpSpMk id="17" creationId="{81DE8B58-F373-409E-A253-4380A66091D4}"/>
          </ac:grpSpMkLst>
        </pc:grpChg>
        <pc:picChg chg="add mod ord">
          <ac:chgData name="Kirtiwant Labhane, Dikshant (Cognizant)" userId="S::2152702@cognizant.com::94b7fcf3-e1f8-4789-a536-ff053a730e73" providerId="AD" clId="Web-{C9595436-3355-41E9-8493-751804D43191}" dt="2023-01-18T12:48:39.587" v="125"/>
          <ac:picMkLst>
            <pc:docMk/>
            <pc:sldMk cId="3019402424" sldId="259"/>
            <ac:picMk id="4" creationId="{2F0131DD-1131-DEB1-2CCA-A3D320426617}"/>
          </ac:picMkLst>
        </pc:picChg>
      </pc:sldChg>
      <pc:sldChg chg="addSp delSp modSp new mod setBg">
        <pc:chgData name="Kirtiwant Labhane, Dikshant (Cognizant)" userId="S::2152702@cognizant.com::94b7fcf3-e1f8-4789-a536-ff053a730e73" providerId="AD" clId="Web-{C9595436-3355-41E9-8493-751804D43191}" dt="2023-01-18T12:49:12.854" v="127"/>
        <pc:sldMkLst>
          <pc:docMk/>
          <pc:sldMk cId="1628775295" sldId="260"/>
        </pc:sldMkLst>
        <pc:spChg chg="del">
          <ac:chgData name="Kirtiwant Labhane, Dikshant (Cognizant)" userId="S::2152702@cognizant.com::94b7fcf3-e1f8-4789-a536-ff053a730e73" providerId="AD" clId="Web-{C9595436-3355-41E9-8493-751804D43191}" dt="2023-01-18T12:49:12.854" v="127"/>
          <ac:spMkLst>
            <pc:docMk/>
            <pc:sldMk cId="1628775295" sldId="260"/>
            <ac:spMk id="2" creationId="{F1E00C4B-CE16-DFA8-6565-C7B42757C636}"/>
          </ac:spMkLst>
        </pc:spChg>
        <pc:spChg chg="del">
          <ac:chgData name="Kirtiwant Labhane, Dikshant (Cognizant)" userId="S::2152702@cognizant.com::94b7fcf3-e1f8-4789-a536-ff053a730e73" providerId="AD" clId="Web-{C9595436-3355-41E9-8493-751804D43191}" dt="2023-01-18T12:49:09.010" v="126"/>
          <ac:spMkLst>
            <pc:docMk/>
            <pc:sldMk cId="1628775295" sldId="260"/>
            <ac:spMk id="3" creationId="{365CC81B-AE25-BA34-1182-8E4CD9F2CA5F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49:12.854" v="127"/>
          <ac:spMkLst>
            <pc:docMk/>
            <pc:sldMk cId="1628775295" sldId="260"/>
            <ac:spMk id="9" creationId="{AB8C311F-7253-4AED-9701-7FC0708C41C7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49:12.854" v="127"/>
          <ac:spMkLst>
            <pc:docMk/>
            <pc:sldMk cId="1628775295" sldId="260"/>
            <ac:spMk id="11" creationId="{E2384209-CB15-4CDF-9D31-C44FD9A3F20D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49:12.854" v="127"/>
          <ac:spMkLst>
            <pc:docMk/>
            <pc:sldMk cId="1628775295" sldId="260"/>
            <ac:spMk id="13" creationId="{2633B3B5-CC90-43F0-8714-D31D1F3F0209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49:12.854" v="127"/>
          <ac:spMkLst>
            <pc:docMk/>
            <pc:sldMk cId="1628775295" sldId="260"/>
            <ac:spMk id="15" creationId="{A8D57A06-A426-446D-B02C-A2DC6B62E45E}"/>
          </ac:spMkLst>
        </pc:spChg>
        <pc:picChg chg="add mod ord">
          <ac:chgData name="Kirtiwant Labhane, Dikshant (Cognizant)" userId="S::2152702@cognizant.com::94b7fcf3-e1f8-4789-a536-ff053a730e73" providerId="AD" clId="Web-{C9595436-3355-41E9-8493-751804D43191}" dt="2023-01-18T12:49:12.854" v="127"/>
          <ac:picMkLst>
            <pc:docMk/>
            <pc:sldMk cId="1628775295" sldId="260"/>
            <ac:picMk id="4" creationId="{05EDD03A-AF30-F339-F7A3-3C7A6E80F36B}"/>
          </ac:picMkLst>
        </pc:picChg>
      </pc:sldChg>
      <pc:sldChg chg="addSp delSp modSp new mod setBg">
        <pc:chgData name="Kirtiwant Labhane, Dikshant (Cognizant)" userId="S::2152702@cognizant.com::94b7fcf3-e1f8-4789-a536-ff053a730e73" providerId="AD" clId="Web-{C9595436-3355-41E9-8493-751804D43191}" dt="2023-01-18T12:49:57.668" v="133"/>
        <pc:sldMkLst>
          <pc:docMk/>
          <pc:sldMk cId="1838209498" sldId="261"/>
        </pc:sldMkLst>
        <pc:spChg chg="add del">
          <ac:chgData name="Kirtiwant Labhane, Dikshant (Cognizant)" userId="S::2152702@cognizant.com::94b7fcf3-e1f8-4789-a536-ff053a730e73" providerId="AD" clId="Web-{C9595436-3355-41E9-8493-751804D43191}" dt="2023-01-18T12:49:57.668" v="133"/>
          <ac:spMkLst>
            <pc:docMk/>
            <pc:sldMk cId="1838209498" sldId="261"/>
            <ac:spMk id="2" creationId="{0DE8793E-A22A-3087-A8E0-BAF7C17C4724}"/>
          </ac:spMkLst>
        </pc:spChg>
        <pc:spChg chg="del">
          <ac:chgData name="Kirtiwant Labhane, Dikshant (Cognizant)" userId="S::2152702@cognizant.com::94b7fcf3-e1f8-4789-a536-ff053a730e73" providerId="AD" clId="Web-{C9595436-3355-41E9-8493-751804D43191}" dt="2023-01-18T12:49:38.839" v="128"/>
          <ac:spMkLst>
            <pc:docMk/>
            <pc:sldMk cId="1838209498" sldId="261"/>
            <ac:spMk id="3" creationId="{08847084-8615-28C9-6922-51B7CF3D182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9:45.245" v="130"/>
          <ac:spMkLst>
            <pc:docMk/>
            <pc:sldMk cId="1838209498" sldId="261"/>
            <ac:spMk id="9" creationId="{32BC26D8-82FB-445E-AA49-62A77D7C1EE0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9:45.245" v="130"/>
          <ac:spMkLst>
            <pc:docMk/>
            <pc:sldMk cId="1838209498" sldId="261"/>
            <ac:spMk id="11" creationId="{CB44330D-EA18-4254-AA95-EB49948539B8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9:57.668" v="132"/>
          <ac:spMkLst>
            <pc:docMk/>
            <pc:sldMk cId="1838209498" sldId="261"/>
            <ac:spMk id="13" creationId="{90A7EAB6-59D3-4325-8DE6-E0CA4009CE53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9:57.668" v="132"/>
          <ac:spMkLst>
            <pc:docMk/>
            <pc:sldMk cId="1838209498" sldId="261"/>
            <ac:spMk id="14" creationId="{AB8C311F-7253-4AED-9701-7FC0708C41C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9:57.668" v="132"/>
          <ac:spMkLst>
            <pc:docMk/>
            <pc:sldMk cId="1838209498" sldId="261"/>
            <ac:spMk id="15" creationId="{A8D57A06-A426-446D-B02C-A2DC6B62E45E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49:57.668" v="132"/>
          <ac:spMkLst>
            <pc:docMk/>
            <pc:sldMk cId="1838209498" sldId="261"/>
            <ac:spMk id="16" creationId="{FD073016-B734-483B-8953-5BADEE145112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49:57.668" v="133"/>
          <ac:spMkLst>
            <pc:docMk/>
            <pc:sldMk cId="1838209498" sldId="261"/>
            <ac:spMk id="18" creationId="{AB8C311F-7253-4AED-9701-7FC0708C41C7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49:57.668" v="133"/>
          <ac:spMkLst>
            <pc:docMk/>
            <pc:sldMk cId="1838209498" sldId="261"/>
            <ac:spMk id="19" creationId="{E2384209-CB15-4CDF-9D31-C44FD9A3F20D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49:57.668" v="133"/>
          <ac:spMkLst>
            <pc:docMk/>
            <pc:sldMk cId="1838209498" sldId="261"/>
            <ac:spMk id="20" creationId="{2633B3B5-CC90-43F0-8714-D31D1F3F0209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49:57.668" v="133"/>
          <ac:spMkLst>
            <pc:docMk/>
            <pc:sldMk cId="1838209498" sldId="261"/>
            <ac:spMk id="21" creationId="{A8D57A06-A426-446D-B02C-A2DC6B62E45E}"/>
          </ac:spMkLst>
        </pc:spChg>
        <pc:picChg chg="add mod ord">
          <ac:chgData name="Kirtiwant Labhane, Dikshant (Cognizant)" userId="S::2152702@cognizant.com::94b7fcf3-e1f8-4789-a536-ff053a730e73" providerId="AD" clId="Web-{C9595436-3355-41E9-8493-751804D43191}" dt="2023-01-18T12:49:57.668" v="133"/>
          <ac:picMkLst>
            <pc:docMk/>
            <pc:sldMk cId="1838209498" sldId="261"/>
            <ac:picMk id="4" creationId="{61E63CBD-D959-95D4-922F-D9F6758D493B}"/>
          </ac:picMkLst>
        </pc:picChg>
      </pc:sldChg>
      <pc:sldChg chg="addSp delSp modSp new mod setBg">
        <pc:chgData name="Kirtiwant Labhane, Dikshant (Cognizant)" userId="S::2152702@cognizant.com::94b7fcf3-e1f8-4789-a536-ff053a730e73" providerId="AD" clId="Web-{C9595436-3355-41E9-8493-751804D43191}" dt="2023-01-18T12:50:23.590" v="135"/>
        <pc:sldMkLst>
          <pc:docMk/>
          <pc:sldMk cId="365064844" sldId="262"/>
        </pc:sldMkLst>
        <pc:spChg chg="del">
          <ac:chgData name="Kirtiwant Labhane, Dikshant (Cognizant)" userId="S::2152702@cognizant.com::94b7fcf3-e1f8-4789-a536-ff053a730e73" providerId="AD" clId="Web-{C9595436-3355-41E9-8493-751804D43191}" dt="2023-01-18T12:50:23.590" v="135"/>
          <ac:spMkLst>
            <pc:docMk/>
            <pc:sldMk cId="365064844" sldId="262"/>
            <ac:spMk id="2" creationId="{16CA5DD4-FFCA-34C4-1D4C-94E33443E14C}"/>
          </ac:spMkLst>
        </pc:spChg>
        <pc:spChg chg="del">
          <ac:chgData name="Kirtiwant Labhane, Dikshant (Cognizant)" userId="S::2152702@cognizant.com::94b7fcf3-e1f8-4789-a536-ff053a730e73" providerId="AD" clId="Web-{C9595436-3355-41E9-8493-751804D43191}" dt="2023-01-18T12:50:19.340" v="134"/>
          <ac:spMkLst>
            <pc:docMk/>
            <pc:sldMk cId="365064844" sldId="262"/>
            <ac:spMk id="3" creationId="{DFF4AD44-2280-AFDA-1744-E0BED6FF67B6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0:23.590" v="135"/>
          <ac:spMkLst>
            <pc:docMk/>
            <pc:sldMk cId="365064844" sldId="262"/>
            <ac:spMk id="9" creationId="{AB8C311F-7253-4AED-9701-7FC0708C41C7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0:23.590" v="135"/>
          <ac:spMkLst>
            <pc:docMk/>
            <pc:sldMk cId="365064844" sldId="262"/>
            <ac:spMk id="11" creationId="{E2384209-CB15-4CDF-9D31-C44FD9A3F20D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0:23.590" v="135"/>
          <ac:spMkLst>
            <pc:docMk/>
            <pc:sldMk cId="365064844" sldId="262"/>
            <ac:spMk id="13" creationId="{2633B3B5-CC90-43F0-8714-D31D1F3F0209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0:23.590" v="135"/>
          <ac:spMkLst>
            <pc:docMk/>
            <pc:sldMk cId="365064844" sldId="262"/>
            <ac:spMk id="15" creationId="{A8D57A06-A426-446D-B02C-A2DC6B62E45E}"/>
          </ac:spMkLst>
        </pc:spChg>
        <pc:picChg chg="add mod ord">
          <ac:chgData name="Kirtiwant Labhane, Dikshant (Cognizant)" userId="S::2152702@cognizant.com::94b7fcf3-e1f8-4789-a536-ff053a730e73" providerId="AD" clId="Web-{C9595436-3355-41E9-8493-751804D43191}" dt="2023-01-18T12:50:23.590" v="135"/>
          <ac:picMkLst>
            <pc:docMk/>
            <pc:sldMk cId="365064844" sldId="262"/>
            <ac:picMk id="4" creationId="{B1C1FD7E-1BB9-65DF-A513-F45C4A47CC47}"/>
          </ac:picMkLst>
        </pc:picChg>
      </pc:sldChg>
      <pc:sldChg chg="addSp delSp modSp new mod setBg">
        <pc:chgData name="Kirtiwant Labhane, Dikshant (Cognizant)" userId="S::2152702@cognizant.com::94b7fcf3-e1f8-4789-a536-ff053a730e73" providerId="AD" clId="Web-{C9595436-3355-41E9-8493-751804D43191}" dt="2023-01-18T12:51:54.515" v="144"/>
        <pc:sldMkLst>
          <pc:docMk/>
          <pc:sldMk cId="921039082" sldId="263"/>
        </pc:sldMkLst>
        <pc:spChg chg="add del">
          <ac:chgData name="Kirtiwant Labhane, Dikshant (Cognizant)" userId="S::2152702@cognizant.com::94b7fcf3-e1f8-4789-a536-ff053a730e73" providerId="AD" clId="Web-{C9595436-3355-41E9-8493-751804D43191}" dt="2023-01-18T12:50:49.810" v="139"/>
          <ac:spMkLst>
            <pc:docMk/>
            <pc:sldMk cId="921039082" sldId="263"/>
            <ac:spMk id="2" creationId="{63CAC3CE-C742-82E6-F954-1793A9F2BD03}"/>
          </ac:spMkLst>
        </pc:spChg>
        <pc:spChg chg="del">
          <ac:chgData name="Kirtiwant Labhane, Dikshant (Cognizant)" userId="S::2152702@cognizant.com::94b7fcf3-e1f8-4789-a536-ff053a730e73" providerId="AD" clId="Web-{C9595436-3355-41E9-8493-751804D43191}" dt="2023-01-18T12:50:41.982" v="136"/>
          <ac:spMkLst>
            <pc:docMk/>
            <pc:sldMk cId="921039082" sldId="263"/>
            <ac:spMk id="3" creationId="{9D67A05A-A6D9-A47A-5777-D82AE098EE38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0:49.794" v="138"/>
          <ac:spMkLst>
            <pc:docMk/>
            <pc:sldMk cId="921039082" sldId="263"/>
            <ac:spMk id="9" creationId="{AB8C311F-7253-4AED-9701-7FC0708C41C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0:49.794" v="138"/>
          <ac:spMkLst>
            <pc:docMk/>
            <pc:sldMk cId="921039082" sldId="263"/>
            <ac:spMk id="11" creationId="{E2384209-CB15-4CDF-9D31-C44FD9A3F20D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0:49.794" v="138"/>
          <ac:spMkLst>
            <pc:docMk/>
            <pc:sldMk cId="921039082" sldId="263"/>
            <ac:spMk id="13" creationId="{2633B3B5-CC90-43F0-8714-D31D1F3F020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0:49.794" v="138"/>
          <ac:spMkLst>
            <pc:docMk/>
            <pc:sldMk cId="921039082" sldId="263"/>
            <ac:spMk id="15" creationId="{A8D57A06-A426-446D-B02C-A2DC6B62E45E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1:54.515" v="144"/>
          <ac:spMkLst>
            <pc:docMk/>
            <pc:sldMk cId="921039082" sldId="263"/>
            <ac:spMk id="17" creationId="{AB8C311F-7253-4AED-9701-7FC0708C41C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1:54.515" v="144"/>
          <ac:spMkLst>
            <pc:docMk/>
            <pc:sldMk cId="921039082" sldId="263"/>
            <ac:spMk id="18" creationId="{E2384209-CB15-4CDF-9D31-C44FD9A3F20D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1:54.515" v="144"/>
          <ac:spMkLst>
            <pc:docMk/>
            <pc:sldMk cId="921039082" sldId="263"/>
            <ac:spMk id="19" creationId="{2633B3B5-CC90-43F0-8714-D31D1F3F020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1:54.515" v="144"/>
          <ac:spMkLst>
            <pc:docMk/>
            <pc:sldMk cId="921039082" sldId="263"/>
            <ac:spMk id="20" creationId="{A8D57A06-A426-446D-B02C-A2DC6B62E45E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1:54.515" v="144"/>
          <ac:spMkLst>
            <pc:docMk/>
            <pc:sldMk cId="921039082" sldId="263"/>
            <ac:spMk id="25" creationId="{AB8C311F-7253-4AED-9701-7FC0708C41C7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1:54.515" v="144"/>
          <ac:spMkLst>
            <pc:docMk/>
            <pc:sldMk cId="921039082" sldId="263"/>
            <ac:spMk id="27" creationId="{E2384209-CB15-4CDF-9D31-C44FD9A3F20D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1:54.515" v="144"/>
          <ac:spMkLst>
            <pc:docMk/>
            <pc:sldMk cId="921039082" sldId="263"/>
            <ac:spMk id="29" creationId="{2633B3B5-CC90-43F0-8714-D31D1F3F0209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1:54.515" v="144"/>
          <ac:spMkLst>
            <pc:docMk/>
            <pc:sldMk cId="921039082" sldId="263"/>
            <ac:spMk id="31" creationId="{A8D57A06-A426-446D-B02C-A2DC6B62E45E}"/>
          </ac:spMkLst>
        </pc:spChg>
        <pc:picChg chg="add mod ord">
          <ac:chgData name="Kirtiwant Labhane, Dikshant (Cognizant)" userId="S::2152702@cognizant.com::94b7fcf3-e1f8-4789-a536-ff053a730e73" providerId="AD" clId="Web-{C9595436-3355-41E9-8493-751804D43191}" dt="2023-01-18T12:50:49.810" v="139"/>
          <ac:picMkLst>
            <pc:docMk/>
            <pc:sldMk cId="921039082" sldId="263"/>
            <ac:picMk id="4" creationId="{78EEA426-D9C1-9954-DCE2-4375532065D9}"/>
          </ac:picMkLst>
        </pc:picChg>
      </pc:sldChg>
      <pc:sldChg chg="addSp delSp modSp new mod setBg">
        <pc:chgData name="Kirtiwant Labhane, Dikshant (Cognizant)" userId="S::2152702@cognizant.com::94b7fcf3-e1f8-4789-a536-ff053a730e73" providerId="AD" clId="Web-{C9595436-3355-41E9-8493-751804D43191}" dt="2023-01-18T12:52:08.110" v="147"/>
        <pc:sldMkLst>
          <pc:docMk/>
          <pc:sldMk cId="3421991922" sldId="264"/>
        </pc:sldMkLst>
        <pc:spChg chg="add del">
          <ac:chgData name="Kirtiwant Labhane, Dikshant (Cognizant)" userId="S::2152702@cognizant.com::94b7fcf3-e1f8-4789-a536-ff053a730e73" providerId="AD" clId="Web-{C9595436-3355-41E9-8493-751804D43191}" dt="2023-01-18T12:51:28.889" v="143"/>
          <ac:spMkLst>
            <pc:docMk/>
            <pc:sldMk cId="3421991922" sldId="264"/>
            <ac:spMk id="2" creationId="{41B39E29-4130-FB25-1437-00F9D8B9DD0A}"/>
          </ac:spMkLst>
        </pc:spChg>
        <pc:spChg chg="del">
          <ac:chgData name="Kirtiwant Labhane, Dikshant (Cognizant)" userId="S::2152702@cognizant.com::94b7fcf3-e1f8-4789-a536-ff053a730e73" providerId="AD" clId="Web-{C9595436-3355-41E9-8493-751804D43191}" dt="2023-01-18T12:51:22.155" v="140"/>
          <ac:spMkLst>
            <pc:docMk/>
            <pc:sldMk cId="3421991922" sldId="264"/>
            <ac:spMk id="3" creationId="{98E6C0C8-51D6-D6BE-1AC5-26BADE81B756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1:28.889" v="142"/>
          <ac:spMkLst>
            <pc:docMk/>
            <pc:sldMk cId="3421991922" sldId="264"/>
            <ac:spMk id="9" creationId="{AB8C311F-7253-4AED-9701-7FC0708C41C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1:28.889" v="142"/>
          <ac:spMkLst>
            <pc:docMk/>
            <pc:sldMk cId="3421991922" sldId="264"/>
            <ac:spMk id="11" creationId="{E2384209-CB15-4CDF-9D31-C44FD9A3F20D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1:28.889" v="142"/>
          <ac:spMkLst>
            <pc:docMk/>
            <pc:sldMk cId="3421991922" sldId="264"/>
            <ac:spMk id="13" creationId="{2633B3B5-CC90-43F0-8714-D31D1F3F020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1:28.889" v="142"/>
          <ac:spMkLst>
            <pc:docMk/>
            <pc:sldMk cId="3421991922" sldId="264"/>
            <ac:spMk id="15" creationId="{A8D57A06-A426-446D-B02C-A2DC6B62E45E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2:08.110" v="147"/>
          <ac:spMkLst>
            <pc:docMk/>
            <pc:sldMk cId="3421991922" sldId="264"/>
            <ac:spMk id="17" creationId="{AB8C311F-7253-4AED-9701-7FC0708C41C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2:08.110" v="147"/>
          <ac:spMkLst>
            <pc:docMk/>
            <pc:sldMk cId="3421991922" sldId="264"/>
            <ac:spMk id="18" creationId="{E2384209-CB15-4CDF-9D31-C44FD9A3F20D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2:08.110" v="147"/>
          <ac:spMkLst>
            <pc:docMk/>
            <pc:sldMk cId="3421991922" sldId="264"/>
            <ac:spMk id="19" creationId="{2633B3B5-CC90-43F0-8714-D31D1F3F020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2:08.110" v="147"/>
          <ac:spMkLst>
            <pc:docMk/>
            <pc:sldMk cId="3421991922" sldId="264"/>
            <ac:spMk id="20" creationId="{A8D57A06-A426-446D-B02C-A2DC6B62E45E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2:08.110" v="146"/>
          <ac:spMkLst>
            <pc:docMk/>
            <pc:sldMk cId="3421991922" sldId="264"/>
            <ac:spMk id="25" creationId="{AB8C311F-7253-4AED-9701-7FC0708C41C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2:08.110" v="146"/>
          <ac:spMkLst>
            <pc:docMk/>
            <pc:sldMk cId="3421991922" sldId="264"/>
            <ac:spMk id="27" creationId="{E2384209-CB15-4CDF-9D31-C44FD9A3F20D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2:08.110" v="146"/>
          <ac:spMkLst>
            <pc:docMk/>
            <pc:sldMk cId="3421991922" sldId="264"/>
            <ac:spMk id="29" creationId="{2633B3B5-CC90-43F0-8714-D31D1F3F020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2:08.110" v="146"/>
          <ac:spMkLst>
            <pc:docMk/>
            <pc:sldMk cId="3421991922" sldId="264"/>
            <ac:spMk id="31" creationId="{A8D57A06-A426-446D-B02C-A2DC6B62E45E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2:08.110" v="147"/>
          <ac:spMkLst>
            <pc:docMk/>
            <pc:sldMk cId="3421991922" sldId="264"/>
            <ac:spMk id="33" creationId="{AB8C311F-7253-4AED-9701-7FC0708C41C7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2:08.110" v="147"/>
          <ac:spMkLst>
            <pc:docMk/>
            <pc:sldMk cId="3421991922" sldId="264"/>
            <ac:spMk id="34" creationId="{E2384209-CB15-4CDF-9D31-C44FD9A3F20D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2:08.110" v="147"/>
          <ac:spMkLst>
            <pc:docMk/>
            <pc:sldMk cId="3421991922" sldId="264"/>
            <ac:spMk id="35" creationId="{2633B3B5-CC90-43F0-8714-D31D1F3F0209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2:08.110" v="147"/>
          <ac:spMkLst>
            <pc:docMk/>
            <pc:sldMk cId="3421991922" sldId="264"/>
            <ac:spMk id="36" creationId="{A8D57A06-A426-446D-B02C-A2DC6B62E45E}"/>
          </ac:spMkLst>
        </pc:spChg>
        <pc:picChg chg="add mod ord">
          <ac:chgData name="Kirtiwant Labhane, Dikshant (Cognizant)" userId="S::2152702@cognizant.com::94b7fcf3-e1f8-4789-a536-ff053a730e73" providerId="AD" clId="Web-{C9595436-3355-41E9-8493-751804D43191}" dt="2023-01-18T12:52:08.110" v="147"/>
          <ac:picMkLst>
            <pc:docMk/>
            <pc:sldMk cId="3421991922" sldId="264"/>
            <ac:picMk id="4" creationId="{30D2FE99-4C79-4A92-4A4F-90FC77E98284}"/>
          </ac:picMkLst>
        </pc:picChg>
      </pc:sldChg>
      <pc:sldChg chg="addSp delSp modSp new mod setBg">
        <pc:chgData name="Kirtiwant Labhane, Dikshant (Cognizant)" userId="S::2152702@cognizant.com::94b7fcf3-e1f8-4789-a536-ff053a730e73" providerId="AD" clId="Web-{C9595436-3355-41E9-8493-751804D43191}" dt="2023-01-18T12:52:45.220" v="153"/>
        <pc:sldMkLst>
          <pc:docMk/>
          <pc:sldMk cId="2051432882" sldId="265"/>
        </pc:sldMkLst>
        <pc:spChg chg="add del">
          <ac:chgData name="Kirtiwant Labhane, Dikshant (Cognizant)" userId="S::2152702@cognizant.com::94b7fcf3-e1f8-4789-a536-ff053a730e73" providerId="AD" clId="Web-{C9595436-3355-41E9-8493-751804D43191}" dt="2023-01-18T12:52:45.220" v="153"/>
          <ac:spMkLst>
            <pc:docMk/>
            <pc:sldMk cId="2051432882" sldId="265"/>
            <ac:spMk id="2" creationId="{29D01AA6-2479-B09C-96D5-0C0B9BD6312B}"/>
          </ac:spMkLst>
        </pc:spChg>
        <pc:spChg chg="del">
          <ac:chgData name="Kirtiwant Labhane, Dikshant (Cognizant)" userId="S::2152702@cognizant.com::94b7fcf3-e1f8-4789-a536-ff053a730e73" providerId="AD" clId="Web-{C9595436-3355-41E9-8493-751804D43191}" dt="2023-01-18T12:52:35.954" v="148"/>
          <ac:spMkLst>
            <pc:docMk/>
            <pc:sldMk cId="2051432882" sldId="265"/>
            <ac:spMk id="3" creationId="{89E71B5D-87ED-20FB-7A82-C10DC51EBA6B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2:42.564" v="150"/>
          <ac:spMkLst>
            <pc:docMk/>
            <pc:sldMk cId="2051432882" sldId="265"/>
            <ac:spMk id="9" creationId="{AB8C311F-7253-4AED-9701-7FC0708C41C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2:42.564" v="150"/>
          <ac:spMkLst>
            <pc:docMk/>
            <pc:sldMk cId="2051432882" sldId="265"/>
            <ac:spMk id="11" creationId="{E2384209-CB15-4CDF-9D31-C44FD9A3F20D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2:42.564" v="150"/>
          <ac:spMkLst>
            <pc:docMk/>
            <pc:sldMk cId="2051432882" sldId="265"/>
            <ac:spMk id="13" creationId="{2633B3B5-CC90-43F0-8714-D31D1F3F020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2:42.564" v="150"/>
          <ac:spMkLst>
            <pc:docMk/>
            <pc:sldMk cId="2051432882" sldId="265"/>
            <ac:spMk id="15" creationId="{A8D57A06-A426-446D-B02C-A2DC6B62E45E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2:45.220" v="152"/>
          <ac:spMkLst>
            <pc:docMk/>
            <pc:sldMk cId="2051432882" sldId="265"/>
            <ac:spMk id="17" creationId="{AB8C311F-7253-4AED-9701-7FC0708C41C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2:45.220" v="152"/>
          <ac:spMkLst>
            <pc:docMk/>
            <pc:sldMk cId="2051432882" sldId="265"/>
            <ac:spMk id="18" creationId="{E2384209-CB15-4CDF-9D31-C44FD9A3F20D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2:45.220" v="152"/>
          <ac:spMkLst>
            <pc:docMk/>
            <pc:sldMk cId="2051432882" sldId="265"/>
            <ac:spMk id="19" creationId="{2633B3B5-CC90-43F0-8714-D31D1F3F020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2:45.220" v="152"/>
          <ac:spMkLst>
            <pc:docMk/>
            <pc:sldMk cId="2051432882" sldId="265"/>
            <ac:spMk id="20" creationId="{A8D57A06-A426-446D-B02C-A2DC6B62E45E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2:45.220" v="153"/>
          <ac:spMkLst>
            <pc:docMk/>
            <pc:sldMk cId="2051432882" sldId="265"/>
            <ac:spMk id="22" creationId="{AB8C311F-7253-4AED-9701-7FC0708C41C7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2:45.220" v="153"/>
          <ac:spMkLst>
            <pc:docMk/>
            <pc:sldMk cId="2051432882" sldId="265"/>
            <ac:spMk id="23" creationId="{E2384209-CB15-4CDF-9D31-C44FD9A3F20D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2:45.220" v="153"/>
          <ac:spMkLst>
            <pc:docMk/>
            <pc:sldMk cId="2051432882" sldId="265"/>
            <ac:spMk id="24" creationId="{2633B3B5-CC90-43F0-8714-D31D1F3F0209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2:45.220" v="153"/>
          <ac:spMkLst>
            <pc:docMk/>
            <pc:sldMk cId="2051432882" sldId="265"/>
            <ac:spMk id="25" creationId="{A8D57A06-A426-446D-B02C-A2DC6B62E45E}"/>
          </ac:spMkLst>
        </pc:spChg>
        <pc:picChg chg="add mod ord">
          <ac:chgData name="Kirtiwant Labhane, Dikshant (Cognizant)" userId="S::2152702@cognizant.com::94b7fcf3-e1f8-4789-a536-ff053a730e73" providerId="AD" clId="Web-{C9595436-3355-41E9-8493-751804D43191}" dt="2023-01-18T12:52:45.220" v="153"/>
          <ac:picMkLst>
            <pc:docMk/>
            <pc:sldMk cId="2051432882" sldId="265"/>
            <ac:picMk id="4" creationId="{DD9307A4-A295-B090-83BB-60F977FA2935}"/>
          </ac:picMkLst>
        </pc:picChg>
      </pc:sldChg>
      <pc:sldChg chg="addSp delSp modSp new mod setBg">
        <pc:chgData name="Kirtiwant Labhane, Dikshant (Cognizant)" userId="S::2152702@cognizant.com::94b7fcf3-e1f8-4789-a536-ff053a730e73" providerId="AD" clId="Web-{C9595436-3355-41E9-8493-751804D43191}" dt="2023-01-18T12:53:29.815" v="159"/>
        <pc:sldMkLst>
          <pc:docMk/>
          <pc:sldMk cId="527407216" sldId="266"/>
        </pc:sldMkLst>
        <pc:spChg chg="del">
          <ac:chgData name="Kirtiwant Labhane, Dikshant (Cognizant)" userId="S::2152702@cognizant.com::94b7fcf3-e1f8-4789-a536-ff053a730e73" providerId="AD" clId="Web-{C9595436-3355-41E9-8493-751804D43191}" dt="2023-01-18T12:53:29.815" v="159"/>
          <ac:spMkLst>
            <pc:docMk/>
            <pc:sldMk cId="527407216" sldId="266"/>
            <ac:spMk id="2" creationId="{EBCA65C3-AA91-C070-31B3-7C4B06BCC1A5}"/>
          </ac:spMkLst>
        </pc:spChg>
        <pc:spChg chg="del">
          <ac:chgData name="Kirtiwant Labhane, Dikshant (Cognizant)" userId="S::2152702@cognizant.com::94b7fcf3-e1f8-4789-a536-ff053a730e73" providerId="AD" clId="Web-{C9595436-3355-41E9-8493-751804D43191}" dt="2023-01-18T12:53:25.768" v="158"/>
          <ac:spMkLst>
            <pc:docMk/>
            <pc:sldMk cId="527407216" sldId="266"/>
            <ac:spMk id="3" creationId="{79EAA019-597C-CCE6-063B-EFE587811977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3:29.815" v="159"/>
          <ac:spMkLst>
            <pc:docMk/>
            <pc:sldMk cId="527407216" sldId="266"/>
            <ac:spMk id="9" creationId="{AB8C311F-7253-4AED-9701-7FC0708C41C7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3:29.815" v="159"/>
          <ac:spMkLst>
            <pc:docMk/>
            <pc:sldMk cId="527407216" sldId="266"/>
            <ac:spMk id="11" creationId="{E2384209-CB15-4CDF-9D31-C44FD9A3F20D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3:29.815" v="159"/>
          <ac:spMkLst>
            <pc:docMk/>
            <pc:sldMk cId="527407216" sldId="266"/>
            <ac:spMk id="13" creationId="{2633B3B5-CC90-43F0-8714-D31D1F3F0209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3:29.815" v="159"/>
          <ac:spMkLst>
            <pc:docMk/>
            <pc:sldMk cId="527407216" sldId="266"/>
            <ac:spMk id="15" creationId="{A8D57A06-A426-446D-B02C-A2DC6B62E45E}"/>
          </ac:spMkLst>
        </pc:spChg>
        <pc:picChg chg="add mod ord">
          <ac:chgData name="Kirtiwant Labhane, Dikshant (Cognizant)" userId="S::2152702@cognizant.com::94b7fcf3-e1f8-4789-a536-ff053a730e73" providerId="AD" clId="Web-{C9595436-3355-41E9-8493-751804D43191}" dt="2023-01-18T12:53:29.815" v="159"/>
          <ac:picMkLst>
            <pc:docMk/>
            <pc:sldMk cId="527407216" sldId="266"/>
            <ac:picMk id="4" creationId="{69308E43-CCDB-F883-EAB7-0712F61ADDF3}"/>
          </ac:picMkLst>
        </pc:picChg>
      </pc:sldChg>
      <pc:sldChg chg="addSp delSp modSp new mod setBg">
        <pc:chgData name="Kirtiwant Labhane, Dikshant (Cognizant)" userId="S::2152702@cognizant.com::94b7fcf3-e1f8-4789-a536-ff053a730e73" providerId="AD" clId="Web-{C9595436-3355-41E9-8493-751804D43191}" dt="2023-01-18T12:53:53.113" v="161"/>
        <pc:sldMkLst>
          <pc:docMk/>
          <pc:sldMk cId="2656763371" sldId="267"/>
        </pc:sldMkLst>
        <pc:spChg chg="del">
          <ac:chgData name="Kirtiwant Labhane, Dikshant (Cognizant)" userId="S::2152702@cognizant.com::94b7fcf3-e1f8-4789-a536-ff053a730e73" providerId="AD" clId="Web-{C9595436-3355-41E9-8493-751804D43191}" dt="2023-01-18T12:53:53.113" v="161"/>
          <ac:spMkLst>
            <pc:docMk/>
            <pc:sldMk cId="2656763371" sldId="267"/>
            <ac:spMk id="2" creationId="{141088AE-C11C-593F-A6FF-45FCBF19D14C}"/>
          </ac:spMkLst>
        </pc:spChg>
        <pc:spChg chg="del">
          <ac:chgData name="Kirtiwant Labhane, Dikshant (Cognizant)" userId="S::2152702@cognizant.com::94b7fcf3-e1f8-4789-a536-ff053a730e73" providerId="AD" clId="Web-{C9595436-3355-41E9-8493-751804D43191}" dt="2023-01-18T12:53:49.316" v="160"/>
          <ac:spMkLst>
            <pc:docMk/>
            <pc:sldMk cId="2656763371" sldId="267"/>
            <ac:spMk id="3" creationId="{7C030578-7971-E16A-CACB-8E696AEE562E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3:53.113" v="161"/>
          <ac:spMkLst>
            <pc:docMk/>
            <pc:sldMk cId="2656763371" sldId="267"/>
            <ac:spMk id="9" creationId="{AB8C311F-7253-4AED-9701-7FC0708C41C7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3:53.113" v="161"/>
          <ac:spMkLst>
            <pc:docMk/>
            <pc:sldMk cId="2656763371" sldId="267"/>
            <ac:spMk id="11" creationId="{E2384209-CB15-4CDF-9D31-C44FD9A3F20D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3:53.113" v="161"/>
          <ac:spMkLst>
            <pc:docMk/>
            <pc:sldMk cId="2656763371" sldId="267"/>
            <ac:spMk id="13" creationId="{2633B3B5-CC90-43F0-8714-D31D1F3F0209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3:53.113" v="161"/>
          <ac:spMkLst>
            <pc:docMk/>
            <pc:sldMk cId="2656763371" sldId="267"/>
            <ac:spMk id="15" creationId="{A8D57A06-A426-446D-B02C-A2DC6B62E45E}"/>
          </ac:spMkLst>
        </pc:spChg>
        <pc:picChg chg="add mod ord">
          <ac:chgData name="Kirtiwant Labhane, Dikshant (Cognizant)" userId="S::2152702@cognizant.com::94b7fcf3-e1f8-4789-a536-ff053a730e73" providerId="AD" clId="Web-{C9595436-3355-41E9-8493-751804D43191}" dt="2023-01-18T12:53:53.113" v="161"/>
          <ac:picMkLst>
            <pc:docMk/>
            <pc:sldMk cId="2656763371" sldId="267"/>
            <ac:picMk id="4" creationId="{A10E48AC-BFB2-0087-A563-967AF10090EB}"/>
          </ac:picMkLst>
        </pc:picChg>
      </pc:sldChg>
      <pc:sldChg chg="addSp delSp modSp new mod setBg">
        <pc:chgData name="Kirtiwant Labhane, Dikshant (Cognizant)" userId="S::2152702@cognizant.com::94b7fcf3-e1f8-4789-a536-ff053a730e73" providerId="AD" clId="Web-{C9595436-3355-41E9-8493-751804D43191}" dt="2023-01-18T12:54:13.973" v="163"/>
        <pc:sldMkLst>
          <pc:docMk/>
          <pc:sldMk cId="4238656697" sldId="268"/>
        </pc:sldMkLst>
        <pc:spChg chg="del">
          <ac:chgData name="Kirtiwant Labhane, Dikshant (Cognizant)" userId="S::2152702@cognizant.com::94b7fcf3-e1f8-4789-a536-ff053a730e73" providerId="AD" clId="Web-{C9595436-3355-41E9-8493-751804D43191}" dt="2023-01-18T12:54:13.973" v="163"/>
          <ac:spMkLst>
            <pc:docMk/>
            <pc:sldMk cId="4238656697" sldId="268"/>
            <ac:spMk id="2" creationId="{E3E9D222-EFD1-8DA3-8D24-62231AD194F9}"/>
          </ac:spMkLst>
        </pc:spChg>
        <pc:spChg chg="del">
          <ac:chgData name="Kirtiwant Labhane, Dikshant (Cognizant)" userId="S::2152702@cognizant.com::94b7fcf3-e1f8-4789-a536-ff053a730e73" providerId="AD" clId="Web-{C9595436-3355-41E9-8493-751804D43191}" dt="2023-01-18T12:54:09.895" v="162"/>
          <ac:spMkLst>
            <pc:docMk/>
            <pc:sldMk cId="4238656697" sldId="268"/>
            <ac:spMk id="3" creationId="{2FFED552-17EA-5171-EE74-3194035BB861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4:13.973" v="163"/>
          <ac:spMkLst>
            <pc:docMk/>
            <pc:sldMk cId="4238656697" sldId="268"/>
            <ac:spMk id="9" creationId="{AB8C311F-7253-4AED-9701-7FC0708C41C7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4:13.973" v="163"/>
          <ac:spMkLst>
            <pc:docMk/>
            <pc:sldMk cId="4238656697" sldId="268"/>
            <ac:spMk id="11" creationId="{E2384209-CB15-4CDF-9D31-C44FD9A3F20D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4:13.973" v="163"/>
          <ac:spMkLst>
            <pc:docMk/>
            <pc:sldMk cId="4238656697" sldId="268"/>
            <ac:spMk id="13" creationId="{2633B3B5-CC90-43F0-8714-D31D1F3F0209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4:13.973" v="163"/>
          <ac:spMkLst>
            <pc:docMk/>
            <pc:sldMk cId="4238656697" sldId="268"/>
            <ac:spMk id="15" creationId="{A8D57A06-A426-446D-B02C-A2DC6B62E45E}"/>
          </ac:spMkLst>
        </pc:spChg>
        <pc:picChg chg="add mod ord">
          <ac:chgData name="Kirtiwant Labhane, Dikshant (Cognizant)" userId="S::2152702@cognizant.com::94b7fcf3-e1f8-4789-a536-ff053a730e73" providerId="AD" clId="Web-{C9595436-3355-41E9-8493-751804D43191}" dt="2023-01-18T12:54:13.973" v="163"/>
          <ac:picMkLst>
            <pc:docMk/>
            <pc:sldMk cId="4238656697" sldId="268"/>
            <ac:picMk id="4" creationId="{81ADF5D4-CE45-FFF0-E8EE-CC389258EDE4}"/>
          </ac:picMkLst>
        </pc:picChg>
      </pc:sldChg>
      <pc:sldChg chg="addSp delSp modSp new mod setBg">
        <pc:chgData name="Kirtiwant Labhane, Dikshant (Cognizant)" userId="S::2152702@cognizant.com::94b7fcf3-e1f8-4789-a536-ff053a730e73" providerId="AD" clId="Web-{C9595436-3355-41E9-8493-751804D43191}" dt="2023-01-18T12:54:32.661" v="165"/>
        <pc:sldMkLst>
          <pc:docMk/>
          <pc:sldMk cId="88139690" sldId="269"/>
        </pc:sldMkLst>
        <pc:spChg chg="del">
          <ac:chgData name="Kirtiwant Labhane, Dikshant (Cognizant)" userId="S::2152702@cognizant.com::94b7fcf3-e1f8-4789-a536-ff053a730e73" providerId="AD" clId="Web-{C9595436-3355-41E9-8493-751804D43191}" dt="2023-01-18T12:54:32.661" v="165"/>
          <ac:spMkLst>
            <pc:docMk/>
            <pc:sldMk cId="88139690" sldId="269"/>
            <ac:spMk id="2" creationId="{096C40A2-BBD1-47B0-830A-2026049C816F}"/>
          </ac:spMkLst>
        </pc:spChg>
        <pc:spChg chg="del">
          <ac:chgData name="Kirtiwant Labhane, Dikshant (Cognizant)" userId="S::2152702@cognizant.com::94b7fcf3-e1f8-4789-a536-ff053a730e73" providerId="AD" clId="Web-{C9595436-3355-41E9-8493-751804D43191}" dt="2023-01-18T12:54:28.895" v="164"/>
          <ac:spMkLst>
            <pc:docMk/>
            <pc:sldMk cId="88139690" sldId="269"/>
            <ac:spMk id="3" creationId="{574E0035-FB63-A4D2-C690-16CE154BD6B4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4:32.661" v="165"/>
          <ac:spMkLst>
            <pc:docMk/>
            <pc:sldMk cId="88139690" sldId="269"/>
            <ac:spMk id="9" creationId="{AB8C311F-7253-4AED-9701-7FC0708C41C7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4:32.661" v="165"/>
          <ac:spMkLst>
            <pc:docMk/>
            <pc:sldMk cId="88139690" sldId="269"/>
            <ac:spMk id="11" creationId="{E2384209-CB15-4CDF-9D31-C44FD9A3F20D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4:32.661" v="165"/>
          <ac:spMkLst>
            <pc:docMk/>
            <pc:sldMk cId="88139690" sldId="269"/>
            <ac:spMk id="13" creationId="{2633B3B5-CC90-43F0-8714-D31D1F3F0209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4:32.661" v="165"/>
          <ac:spMkLst>
            <pc:docMk/>
            <pc:sldMk cId="88139690" sldId="269"/>
            <ac:spMk id="15" creationId="{A8D57A06-A426-446D-B02C-A2DC6B62E45E}"/>
          </ac:spMkLst>
        </pc:spChg>
        <pc:picChg chg="add mod ord">
          <ac:chgData name="Kirtiwant Labhane, Dikshant (Cognizant)" userId="S::2152702@cognizant.com::94b7fcf3-e1f8-4789-a536-ff053a730e73" providerId="AD" clId="Web-{C9595436-3355-41E9-8493-751804D43191}" dt="2023-01-18T12:54:32.661" v="165"/>
          <ac:picMkLst>
            <pc:docMk/>
            <pc:sldMk cId="88139690" sldId="269"/>
            <ac:picMk id="4" creationId="{5FB826C2-EC34-B68C-4F82-B1F82454CE50}"/>
          </ac:picMkLst>
        </pc:picChg>
      </pc:sldChg>
      <pc:sldChg chg="addSp delSp modSp new mod setBg">
        <pc:chgData name="Kirtiwant Labhane, Dikshant (Cognizant)" userId="S::2152702@cognizant.com::94b7fcf3-e1f8-4789-a536-ff053a730e73" providerId="AD" clId="Web-{C9595436-3355-41E9-8493-751804D43191}" dt="2023-01-18T12:55:00.709" v="169"/>
        <pc:sldMkLst>
          <pc:docMk/>
          <pc:sldMk cId="2466015747" sldId="270"/>
        </pc:sldMkLst>
        <pc:spChg chg="del">
          <ac:chgData name="Kirtiwant Labhane, Dikshant (Cognizant)" userId="S::2152702@cognizant.com::94b7fcf3-e1f8-4789-a536-ff053a730e73" providerId="AD" clId="Web-{C9595436-3355-41E9-8493-751804D43191}" dt="2023-01-18T12:55:00.709" v="169"/>
          <ac:spMkLst>
            <pc:docMk/>
            <pc:sldMk cId="2466015747" sldId="270"/>
            <ac:spMk id="2" creationId="{963DA001-3515-7F18-7F40-7B9B516272C6}"/>
          </ac:spMkLst>
        </pc:spChg>
        <pc:spChg chg="del">
          <ac:chgData name="Kirtiwant Labhane, Dikshant (Cognizant)" userId="S::2152702@cognizant.com::94b7fcf3-e1f8-4789-a536-ff053a730e73" providerId="AD" clId="Web-{C9595436-3355-41E9-8493-751804D43191}" dt="2023-01-18T12:54:54.912" v="168"/>
          <ac:spMkLst>
            <pc:docMk/>
            <pc:sldMk cId="2466015747" sldId="270"/>
            <ac:spMk id="3" creationId="{8956D519-0C93-0C58-42E7-700DE1AA40CE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5:00.709" v="169"/>
          <ac:spMkLst>
            <pc:docMk/>
            <pc:sldMk cId="2466015747" sldId="270"/>
            <ac:spMk id="9" creationId="{AB8C311F-7253-4AED-9701-7FC0708C41C7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5:00.709" v="169"/>
          <ac:spMkLst>
            <pc:docMk/>
            <pc:sldMk cId="2466015747" sldId="270"/>
            <ac:spMk id="11" creationId="{E2384209-CB15-4CDF-9D31-C44FD9A3F20D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5:00.709" v="169"/>
          <ac:spMkLst>
            <pc:docMk/>
            <pc:sldMk cId="2466015747" sldId="270"/>
            <ac:spMk id="13" creationId="{2633B3B5-CC90-43F0-8714-D31D1F3F0209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5:00.709" v="169"/>
          <ac:spMkLst>
            <pc:docMk/>
            <pc:sldMk cId="2466015747" sldId="270"/>
            <ac:spMk id="15" creationId="{A8D57A06-A426-446D-B02C-A2DC6B62E45E}"/>
          </ac:spMkLst>
        </pc:spChg>
        <pc:picChg chg="add mod ord">
          <ac:chgData name="Kirtiwant Labhane, Dikshant (Cognizant)" userId="S::2152702@cognizant.com::94b7fcf3-e1f8-4789-a536-ff053a730e73" providerId="AD" clId="Web-{C9595436-3355-41E9-8493-751804D43191}" dt="2023-01-18T12:55:00.709" v="169"/>
          <ac:picMkLst>
            <pc:docMk/>
            <pc:sldMk cId="2466015747" sldId="270"/>
            <ac:picMk id="4" creationId="{7D8FC463-AF20-9649-9584-1519501502F4}"/>
          </ac:picMkLst>
        </pc:picChg>
      </pc:sldChg>
      <pc:sldChg chg="addSp delSp modSp new mod setBg setClrOvrMap">
        <pc:chgData name="Kirtiwant Labhane, Dikshant (Cognizant)" userId="S::2152702@cognizant.com::94b7fcf3-e1f8-4789-a536-ff053a730e73" providerId="AD" clId="Web-{C9595436-3355-41E9-8493-751804D43191}" dt="2023-01-18T12:57:47.996" v="229"/>
        <pc:sldMkLst>
          <pc:docMk/>
          <pc:sldMk cId="110200155" sldId="271"/>
        </pc:sldMkLst>
        <pc:spChg chg="mod ord">
          <ac:chgData name="Kirtiwant Labhane, Dikshant (Cognizant)" userId="S::2152702@cognizant.com::94b7fcf3-e1f8-4789-a536-ff053a730e73" providerId="AD" clId="Web-{C9595436-3355-41E9-8493-751804D43191}" dt="2023-01-18T12:57:47.996" v="229"/>
          <ac:spMkLst>
            <pc:docMk/>
            <pc:sldMk cId="110200155" sldId="271"/>
            <ac:spMk id="2" creationId="{7F6082D5-10F9-AEBE-F61B-8AFA80C9FDC8}"/>
          </ac:spMkLst>
        </pc:spChg>
        <pc:spChg chg="add del mod">
          <ac:chgData name="Kirtiwant Labhane, Dikshant (Cognizant)" userId="S::2152702@cognizant.com::94b7fcf3-e1f8-4789-a536-ff053a730e73" providerId="AD" clId="Web-{C9595436-3355-41E9-8493-751804D43191}" dt="2023-01-18T12:57:03.432" v="211"/>
          <ac:spMkLst>
            <pc:docMk/>
            <pc:sldMk cId="110200155" sldId="271"/>
            <ac:spMk id="3" creationId="{18332D65-F0AF-BFC7-4ED4-098AC3287010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13.071" v="198"/>
          <ac:spMkLst>
            <pc:docMk/>
            <pc:sldMk cId="110200155" sldId="271"/>
            <ac:spMk id="8" creationId="{DEE2AD96-B495-4E06-9291-B71706F728CB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02.477" v="190"/>
          <ac:spMkLst>
            <pc:docMk/>
            <pc:sldMk cId="110200155" sldId="271"/>
            <ac:spMk id="10" creationId="{A8384FB5-9ADC-4DDC-881B-597D56F5B15D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02.477" v="190"/>
          <ac:spMkLst>
            <pc:docMk/>
            <pc:sldMk cId="110200155" sldId="271"/>
            <ac:spMk id="12" creationId="{91E5A9A7-95C6-4F4F-B00E-C82E07FE62EF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02.477" v="190"/>
          <ac:spMkLst>
            <pc:docMk/>
            <pc:sldMk cId="110200155" sldId="271"/>
            <ac:spMk id="14" creationId="{D07DD2DE-F619-49DD-B5E7-03A290FF4ED1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02.477" v="190"/>
          <ac:spMkLst>
            <pc:docMk/>
            <pc:sldMk cId="110200155" sldId="271"/>
            <ac:spMk id="16" creationId="{85149191-5F60-4A28-AAFF-039F96B0F3EC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02.477" v="190"/>
          <ac:spMkLst>
            <pc:docMk/>
            <pc:sldMk cId="110200155" sldId="271"/>
            <ac:spMk id="18" creationId="{F8260ED5-17F7-4158-B241-D51DD4CF1B7E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05.368" v="192"/>
          <ac:spMkLst>
            <pc:docMk/>
            <pc:sldMk cId="110200155" sldId="271"/>
            <ac:spMk id="20" creationId="{A33739E3-2922-4229-841B-33CE71C67584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05.368" v="192"/>
          <ac:spMkLst>
            <pc:docMk/>
            <pc:sldMk cId="110200155" sldId="271"/>
            <ac:spMk id="21" creationId="{C4C9F2B0-1044-46EB-8AEB-C3BFFDE6C2CC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05.368" v="192"/>
          <ac:spMkLst>
            <pc:docMk/>
            <pc:sldMk cId="110200155" sldId="271"/>
            <ac:spMk id="22" creationId="{D28B54C3-B57B-472A-B96E-1FCB67093DC2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05.368" v="192"/>
          <ac:spMkLst>
            <pc:docMk/>
            <pc:sldMk cId="110200155" sldId="271"/>
            <ac:spMk id="23" creationId="{7DB3C429-F8DA-49B9-AF84-21996FCF78B5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07.977" v="194"/>
          <ac:spMkLst>
            <pc:docMk/>
            <pc:sldMk cId="110200155" sldId="271"/>
            <ac:spMk id="26" creationId="{71CFE9EA-50D8-4028-BE42-DC2D813BEA66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10.555" v="196"/>
          <ac:spMkLst>
            <pc:docMk/>
            <pc:sldMk cId="110200155" sldId="271"/>
            <ac:spMk id="30" creationId="{482BD70C-C4A0-46C4-9518-A731098B419A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10.555" v="196"/>
          <ac:spMkLst>
            <pc:docMk/>
            <pc:sldMk cId="110200155" sldId="271"/>
            <ac:spMk id="31" creationId="{39B74A45-BDDD-4892-B8C0-B290C0944FCB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10.555" v="196"/>
          <ac:spMkLst>
            <pc:docMk/>
            <pc:sldMk cId="110200155" sldId="271"/>
            <ac:spMk id="32" creationId="{C516C73E-9465-4C9E-9B86-9E58FB326B6B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13.071" v="198"/>
          <ac:spMkLst>
            <pc:docMk/>
            <pc:sldMk cId="110200155" sldId="271"/>
            <ac:spMk id="35" creationId="{53CF6D67-C5A8-4ADD-9E8E-1E38CA1D3166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13.071" v="198"/>
          <ac:spMkLst>
            <pc:docMk/>
            <pc:sldMk cId="110200155" sldId="271"/>
            <ac:spMk id="36" creationId="{86909FA0-B515-4681-B7A8-FA281D133B94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13.071" v="198"/>
          <ac:spMkLst>
            <pc:docMk/>
            <pc:sldMk cId="110200155" sldId="271"/>
            <ac:spMk id="37" creationId="{21C9FE86-FCC3-4A31-AA1C-C882262B7FE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13.071" v="198"/>
          <ac:spMkLst>
            <pc:docMk/>
            <pc:sldMk cId="110200155" sldId="271"/>
            <ac:spMk id="38" creationId="{7D96243B-ECED-4B71-8E06-AE9A285EAD20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13.071" v="198"/>
          <ac:spMkLst>
            <pc:docMk/>
            <pc:sldMk cId="110200155" sldId="271"/>
            <ac:spMk id="39" creationId="{A09989E4-EFDC-4A90-A633-E0525FB4139E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13.071" v="198"/>
          <ac:spMkLst>
            <pc:docMk/>
            <pc:sldMk cId="110200155" sldId="271"/>
            <ac:spMk id="40" creationId="{18332D65-F0AF-BFC7-4ED4-098AC3287010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22.024" v="200"/>
          <ac:spMkLst>
            <pc:docMk/>
            <pc:sldMk cId="110200155" sldId="271"/>
            <ac:spMk id="42" creationId="{A61E7EDE-CB4A-402F-B0FB-8640C3589105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22.024" v="200"/>
          <ac:spMkLst>
            <pc:docMk/>
            <pc:sldMk cId="110200155" sldId="271"/>
            <ac:spMk id="43" creationId="{6C2BBEB8-4077-499F-80FD-AA9827A8D8B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22.024" v="200"/>
          <ac:spMkLst>
            <pc:docMk/>
            <pc:sldMk cId="110200155" sldId="271"/>
            <ac:spMk id="44" creationId="{18332D65-F0AF-BFC7-4ED4-098AC3287010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22.024" v="200"/>
          <ac:spMkLst>
            <pc:docMk/>
            <pc:sldMk cId="110200155" sldId="271"/>
            <ac:spMk id="45" creationId="{6F3B7728-0C26-4662-B285-85C645523C10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22.024" v="200"/>
          <ac:spMkLst>
            <pc:docMk/>
            <pc:sldMk cId="110200155" sldId="271"/>
            <ac:spMk id="46" creationId="{28C367AD-9838-470A-87EF-678609CC8692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22.024" v="200"/>
          <ac:spMkLst>
            <pc:docMk/>
            <pc:sldMk cId="110200155" sldId="271"/>
            <ac:spMk id="47" creationId="{B0CF1642-4E76-4223-A010-6334380A22EA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40.181" v="202"/>
          <ac:spMkLst>
            <pc:docMk/>
            <pc:sldMk cId="110200155" sldId="271"/>
            <ac:spMk id="49" creationId="{A3363022-C969-41E9-8EB2-E4C94908C1FA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40.181" v="202"/>
          <ac:spMkLst>
            <pc:docMk/>
            <pc:sldMk cId="110200155" sldId="271"/>
            <ac:spMk id="50" creationId="{8D1AD6B3-BE88-4CEB-BA17-790657CC472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42.697" v="204"/>
          <ac:spMkLst>
            <pc:docMk/>
            <pc:sldMk cId="110200155" sldId="271"/>
            <ac:spMk id="55" creationId="{A8384FB5-9ADC-4DDC-881B-597D56F5B15D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42.697" v="204"/>
          <ac:spMkLst>
            <pc:docMk/>
            <pc:sldMk cId="110200155" sldId="271"/>
            <ac:spMk id="56" creationId="{91E5A9A7-95C6-4F4F-B00E-C82E07FE62EF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42.697" v="204"/>
          <ac:spMkLst>
            <pc:docMk/>
            <pc:sldMk cId="110200155" sldId="271"/>
            <ac:spMk id="57" creationId="{D07DD2DE-F619-49DD-B5E7-03A290FF4ED1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42.697" v="204"/>
          <ac:spMkLst>
            <pc:docMk/>
            <pc:sldMk cId="110200155" sldId="271"/>
            <ac:spMk id="58" creationId="{85149191-5F60-4A28-AAFF-039F96B0F3EC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42.697" v="204"/>
          <ac:spMkLst>
            <pc:docMk/>
            <pc:sldMk cId="110200155" sldId="271"/>
            <ac:spMk id="59" creationId="{F8260ED5-17F7-4158-B241-D51DD4CF1B7E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45.259" v="206"/>
          <ac:spMkLst>
            <pc:docMk/>
            <pc:sldMk cId="110200155" sldId="271"/>
            <ac:spMk id="62" creationId="{A33739E3-2922-4229-841B-33CE71C67584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45.259" v="206"/>
          <ac:spMkLst>
            <pc:docMk/>
            <pc:sldMk cId="110200155" sldId="271"/>
            <ac:spMk id="63" creationId="{C4C9F2B0-1044-46EB-8AEB-C3BFFDE6C2CC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45.259" v="206"/>
          <ac:spMkLst>
            <pc:docMk/>
            <pc:sldMk cId="110200155" sldId="271"/>
            <ac:spMk id="64" creationId="{D28B54C3-B57B-472A-B96E-1FCB67093DC2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45.259" v="206"/>
          <ac:spMkLst>
            <pc:docMk/>
            <pc:sldMk cId="110200155" sldId="271"/>
            <ac:spMk id="65" creationId="{7DB3C429-F8DA-49B9-AF84-21996FCF78B5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6:51.416" v="208"/>
          <ac:spMkLst>
            <pc:docMk/>
            <pc:sldMk cId="110200155" sldId="271"/>
            <ac:spMk id="68" creationId="{71CFE9EA-50D8-4028-BE42-DC2D813BEA66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03.416" v="210"/>
          <ac:spMkLst>
            <pc:docMk/>
            <pc:sldMk cId="110200155" sldId="271"/>
            <ac:spMk id="72" creationId="{EFD0E8E8-C530-4B2D-A01A-CCD47590B664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03.416" v="210"/>
          <ac:spMkLst>
            <pc:docMk/>
            <pc:sldMk cId="110200155" sldId="271"/>
            <ac:spMk id="73" creationId="{5C2A4E45-CE29-4882-AF90-F4E1AC9E4750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03.416" v="210"/>
          <ac:spMkLst>
            <pc:docMk/>
            <pc:sldMk cId="110200155" sldId="271"/>
            <ac:spMk id="74" creationId="{B87BF251-0F3D-4FED-A71D-D1564D1D09FA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03.416" v="210"/>
          <ac:spMkLst>
            <pc:docMk/>
            <pc:sldMk cId="110200155" sldId="271"/>
            <ac:spMk id="75" creationId="{C0F80DFC-077A-4A53-AF1A-600D9F16E45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03.416" v="210"/>
          <ac:spMkLst>
            <pc:docMk/>
            <pc:sldMk cId="110200155" sldId="271"/>
            <ac:spMk id="76" creationId="{18332D65-F0AF-BFC7-4ED4-098AC3287010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47.996" v="229"/>
          <ac:spMkLst>
            <pc:docMk/>
            <pc:sldMk cId="110200155" sldId="271"/>
            <ac:spMk id="78" creationId="{12609869-9E80-471B-A487-A53288E0E791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10.995" v="212"/>
          <ac:spMkLst>
            <pc:docMk/>
            <pc:sldMk cId="110200155" sldId="271"/>
            <ac:spMk id="79" creationId="{18332D65-F0AF-BFC7-4ED4-098AC3287010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47.996" v="229"/>
          <ac:spMkLst>
            <pc:docMk/>
            <pc:sldMk cId="110200155" sldId="271"/>
            <ac:spMk id="80" creationId="{7004738A-9D34-43E8-97D2-CA0EED4F8BE0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47.996" v="229"/>
          <ac:spMkLst>
            <pc:docMk/>
            <pc:sldMk cId="110200155" sldId="271"/>
            <ac:spMk id="81" creationId="{B8B8D07F-F13E-443E-BA68-2D26672D76B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47.996" v="229"/>
          <ac:spMkLst>
            <pc:docMk/>
            <pc:sldMk cId="110200155" sldId="271"/>
            <ac:spMk id="82" creationId="{2813A4FA-24A5-41ED-A534-3807D1B2F344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47.996" v="229"/>
          <ac:spMkLst>
            <pc:docMk/>
            <pc:sldMk cId="110200155" sldId="271"/>
            <ac:spMk id="83" creationId="{C3944F27-CA70-4E84-A51A-E6BF8955897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19.542" v="214"/>
          <ac:spMkLst>
            <pc:docMk/>
            <pc:sldMk cId="110200155" sldId="271"/>
            <ac:spMk id="89" creationId="{3E443FD7-A66B-4AA0-872D-B088B9BC5F1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19.542" v="214"/>
          <ac:spMkLst>
            <pc:docMk/>
            <pc:sldMk cId="110200155" sldId="271"/>
            <ac:spMk id="91" creationId="{C04BE0EF-3561-49B4-9A29-F283168A91C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22.151" v="216"/>
          <ac:spMkLst>
            <pc:docMk/>
            <pc:sldMk cId="110200155" sldId="271"/>
            <ac:spMk id="93" creationId="{70B66945-4967-4040-926D-DCA44313CDAB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22.151" v="216"/>
          <ac:spMkLst>
            <pc:docMk/>
            <pc:sldMk cId="110200155" sldId="271"/>
            <ac:spMk id="94" creationId="{C0B27210-D0CA-4654-B3E3-9ABB4F178EA1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22.151" v="216"/>
          <ac:spMkLst>
            <pc:docMk/>
            <pc:sldMk cId="110200155" sldId="271"/>
            <ac:spMk id="95" creationId="{1DB7C82F-AB7E-4F0C-B829-FA1B9C415180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24.651" v="218"/>
          <ac:spMkLst>
            <pc:docMk/>
            <pc:sldMk cId="110200155" sldId="271"/>
            <ac:spMk id="97" creationId="{C69C79E1-F916-4929-A4F3-DE763D4BFA5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24.651" v="218"/>
          <ac:spMkLst>
            <pc:docMk/>
            <pc:sldMk cId="110200155" sldId="271"/>
            <ac:spMk id="98" creationId="{A4E37431-20F0-4DD6-84A9-ED2B644943A2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24.651" v="218"/>
          <ac:spMkLst>
            <pc:docMk/>
            <pc:sldMk cId="110200155" sldId="271"/>
            <ac:spMk id="99" creationId="{767334AB-16BD-4EC7-8C6B-4B5171600933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24.651" v="218"/>
          <ac:spMkLst>
            <pc:docMk/>
            <pc:sldMk cId="110200155" sldId="271"/>
            <ac:spMk id="100" creationId="{0AE98B72-66C6-4AB4-AF0D-BA830DE86393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24.651" v="218"/>
          <ac:spMkLst>
            <pc:docMk/>
            <pc:sldMk cId="110200155" sldId="271"/>
            <ac:spMk id="101" creationId="{407EAFC6-733F-403D-BB4D-05A3A28742F1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24.651" v="218"/>
          <ac:spMkLst>
            <pc:docMk/>
            <pc:sldMk cId="110200155" sldId="271"/>
            <ac:spMk id="102" creationId="{17A36730-4CB0-4F61-AD11-A44C9765833F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28.136" v="220"/>
          <ac:spMkLst>
            <pc:docMk/>
            <pc:sldMk cId="110200155" sldId="271"/>
            <ac:spMk id="104" creationId="{3E443FD7-A66B-4AA0-872D-B088B9BC5F1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28.136" v="220"/>
          <ac:spMkLst>
            <pc:docMk/>
            <pc:sldMk cId="110200155" sldId="271"/>
            <ac:spMk id="105" creationId="{C04BE0EF-3561-49B4-9A29-F283168A91C7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37.824" v="222"/>
          <ac:spMkLst>
            <pc:docMk/>
            <pc:sldMk cId="110200155" sldId="271"/>
            <ac:spMk id="107" creationId="{19D32F93-50AC-4C46-A5DB-291C60DDB7BD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37.824" v="222"/>
          <ac:spMkLst>
            <pc:docMk/>
            <pc:sldMk cId="110200155" sldId="271"/>
            <ac:spMk id="108" creationId="{B9A1D9BC-1455-4308-9ABD-A3F8EDB67AAF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37.824" v="222"/>
          <ac:spMkLst>
            <pc:docMk/>
            <pc:sldMk cId="110200155" sldId="271"/>
            <ac:spMk id="109" creationId="{827DC2C4-B485-428A-BF4A-472D2967F47F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37.824" v="222"/>
          <ac:spMkLst>
            <pc:docMk/>
            <pc:sldMk cId="110200155" sldId="271"/>
            <ac:spMk id="110" creationId="{4A62647B-1222-407C-8740-5A497612B1F5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42.855" v="224"/>
          <ac:spMkLst>
            <pc:docMk/>
            <pc:sldMk cId="110200155" sldId="271"/>
            <ac:spMk id="112" creationId="{0DE6A193-4755-479A-BC6F-A7EBCA73BE1A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42.855" v="224"/>
          <ac:spMkLst>
            <pc:docMk/>
            <pc:sldMk cId="110200155" sldId="271"/>
            <ac:spMk id="113" creationId="{AB8B8498-A488-40AF-99EB-F622ED9AD6B8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42.855" v="224"/>
          <ac:spMkLst>
            <pc:docMk/>
            <pc:sldMk cId="110200155" sldId="271"/>
            <ac:spMk id="114" creationId="{2F033D07-FE42-4E5C-A00A-FFE1D42C0FFD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45.465" v="226"/>
          <ac:spMkLst>
            <pc:docMk/>
            <pc:sldMk cId="110200155" sldId="271"/>
            <ac:spMk id="116" creationId="{19D32F93-50AC-4C46-A5DB-291C60DDB7BD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45.465" v="226"/>
          <ac:spMkLst>
            <pc:docMk/>
            <pc:sldMk cId="110200155" sldId="271"/>
            <ac:spMk id="117" creationId="{827DC2C4-B485-428A-BF4A-472D2967F47F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45.465" v="226"/>
          <ac:spMkLst>
            <pc:docMk/>
            <pc:sldMk cId="110200155" sldId="271"/>
            <ac:spMk id="118" creationId="{EE04B5EB-F158-4507-90DD-BD23620C7CC9}"/>
          </ac:spMkLst>
        </pc:spChg>
        <pc:spChg chg="add del">
          <ac:chgData name="Kirtiwant Labhane, Dikshant (Cognizant)" userId="S::2152702@cognizant.com::94b7fcf3-e1f8-4789-a536-ff053a730e73" providerId="AD" clId="Web-{C9595436-3355-41E9-8493-751804D43191}" dt="2023-01-18T12:57:47.980" v="228"/>
          <ac:spMkLst>
            <pc:docMk/>
            <pc:sldMk cId="110200155" sldId="271"/>
            <ac:spMk id="120" creationId="{79EF0AA8-4D64-4C53-B384-57D2EF38220C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7:47.996" v="229"/>
          <ac:spMkLst>
            <pc:docMk/>
            <pc:sldMk cId="110200155" sldId="271"/>
            <ac:spMk id="124" creationId="{19D32F93-50AC-4C46-A5DB-291C60DDB7BD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7:47.996" v="229"/>
          <ac:spMkLst>
            <pc:docMk/>
            <pc:sldMk cId="110200155" sldId="271"/>
            <ac:spMk id="125" creationId="{827DC2C4-B485-428A-BF4A-472D2967F47F}"/>
          </ac:spMkLst>
        </pc:spChg>
        <pc:spChg chg="add">
          <ac:chgData name="Kirtiwant Labhane, Dikshant (Cognizant)" userId="S::2152702@cognizant.com::94b7fcf3-e1f8-4789-a536-ff053a730e73" providerId="AD" clId="Web-{C9595436-3355-41E9-8493-751804D43191}" dt="2023-01-18T12:57:47.996" v="229"/>
          <ac:spMkLst>
            <pc:docMk/>
            <pc:sldMk cId="110200155" sldId="271"/>
            <ac:spMk id="126" creationId="{EE04B5EB-F158-4507-90DD-BD23620C7CC9}"/>
          </ac:spMkLst>
        </pc:spChg>
        <pc:grpChg chg="add del">
          <ac:chgData name="Kirtiwant Labhane, Dikshant (Cognizant)" userId="S::2152702@cognizant.com::94b7fcf3-e1f8-4789-a536-ff053a730e73" providerId="AD" clId="Web-{C9595436-3355-41E9-8493-751804D43191}" dt="2023-01-18T12:56:40.181" v="202"/>
          <ac:grpSpMkLst>
            <pc:docMk/>
            <pc:sldMk cId="110200155" sldId="271"/>
            <ac:grpSpMk id="52" creationId="{89D1390B-7E13-4B4F-9CB2-391063412E54}"/>
          </ac:grpSpMkLst>
        </pc:grpChg>
        <pc:grpChg chg="add del">
          <ac:chgData name="Kirtiwant Labhane, Dikshant (Cognizant)" userId="S::2152702@cognizant.com::94b7fcf3-e1f8-4789-a536-ff053a730e73" providerId="AD" clId="Web-{C9595436-3355-41E9-8493-751804D43191}" dt="2023-01-18T12:57:47.980" v="228"/>
          <ac:grpSpMkLst>
            <pc:docMk/>
            <pc:sldMk cId="110200155" sldId="271"/>
            <ac:grpSpMk id="121" creationId="{CAD19E66-9A79-42B6-9AA2-CC264BEC83C0}"/>
          </ac:grpSpMkLst>
        </pc:grpChg>
        <pc:picChg chg="add del">
          <ac:chgData name="Kirtiwant Labhane, Dikshant (Cognizant)" userId="S::2152702@cognizant.com::94b7fcf3-e1f8-4789-a536-ff053a730e73" providerId="AD" clId="Web-{C9595436-3355-41E9-8493-751804D43191}" dt="2023-01-18T12:56:02.477" v="190"/>
          <ac:picMkLst>
            <pc:docMk/>
            <pc:sldMk cId="110200155" sldId="271"/>
            <ac:picMk id="7" creationId="{87945857-41AD-264D-E265-58F1188CDDA7}"/>
          </ac:picMkLst>
        </pc:picChg>
        <pc:picChg chg="add del">
          <ac:chgData name="Kirtiwant Labhane, Dikshant (Cognizant)" userId="S::2152702@cognizant.com::94b7fcf3-e1f8-4789-a536-ff053a730e73" providerId="AD" clId="Web-{C9595436-3355-41E9-8493-751804D43191}" dt="2023-01-18T12:56:05.368" v="192"/>
          <ac:picMkLst>
            <pc:docMk/>
            <pc:sldMk cId="110200155" sldId="271"/>
            <ac:picMk id="24" creationId="{F5B0EC33-E125-712E-EE60-A96102FC2ACA}"/>
          </ac:picMkLst>
        </pc:picChg>
        <pc:picChg chg="add del">
          <ac:chgData name="Kirtiwant Labhane, Dikshant (Cognizant)" userId="S::2152702@cognizant.com::94b7fcf3-e1f8-4789-a536-ff053a730e73" providerId="AD" clId="Web-{C9595436-3355-41E9-8493-751804D43191}" dt="2023-01-18T12:56:07.977" v="194"/>
          <ac:picMkLst>
            <pc:docMk/>
            <pc:sldMk cId="110200155" sldId="271"/>
            <ac:picMk id="28" creationId="{F5CEB39F-BC72-C148-E673-2329935F3487}"/>
          </ac:picMkLst>
        </pc:picChg>
        <pc:picChg chg="add del">
          <ac:chgData name="Kirtiwant Labhane, Dikshant (Cognizant)" userId="S::2152702@cognizant.com::94b7fcf3-e1f8-4789-a536-ff053a730e73" providerId="AD" clId="Web-{C9595436-3355-41E9-8493-751804D43191}" dt="2023-01-18T12:56:10.555" v="196"/>
          <ac:picMkLst>
            <pc:docMk/>
            <pc:sldMk cId="110200155" sldId="271"/>
            <ac:picMk id="33" creationId="{9E774D42-87D9-CF00-177B-5DEE2B84BE10}"/>
          </ac:picMkLst>
        </pc:picChg>
        <pc:picChg chg="add del">
          <ac:chgData name="Kirtiwant Labhane, Dikshant (Cognizant)" userId="S::2152702@cognizant.com::94b7fcf3-e1f8-4789-a536-ff053a730e73" providerId="AD" clId="Web-{C9595436-3355-41E9-8493-751804D43191}" dt="2023-01-18T12:56:40.181" v="202"/>
          <ac:picMkLst>
            <pc:docMk/>
            <pc:sldMk cId="110200155" sldId="271"/>
            <ac:picMk id="51" creationId="{800A1628-D2DB-15C2-1E52-3BA70F5A05BB}"/>
          </ac:picMkLst>
        </pc:picChg>
        <pc:picChg chg="add del">
          <ac:chgData name="Kirtiwant Labhane, Dikshant (Cognizant)" userId="S::2152702@cognizant.com::94b7fcf3-e1f8-4789-a536-ff053a730e73" providerId="AD" clId="Web-{C9595436-3355-41E9-8493-751804D43191}" dt="2023-01-18T12:56:42.697" v="204"/>
          <ac:picMkLst>
            <pc:docMk/>
            <pc:sldMk cId="110200155" sldId="271"/>
            <ac:picMk id="60" creationId="{87945857-41AD-264D-E265-58F1188CDDA7}"/>
          </ac:picMkLst>
        </pc:picChg>
        <pc:picChg chg="add del">
          <ac:chgData name="Kirtiwant Labhane, Dikshant (Cognizant)" userId="S::2152702@cognizant.com::94b7fcf3-e1f8-4789-a536-ff053a730e73" providerId="AD" clId="Web-{C9595436-3355-41E9-8493-751804D43191}" dt="2023-01-18T12:56:45.259" v="206"/>
          <ac:picMkLst>
            <pc:docMk/>
            <pc:sldMk cId="110200155" sldId="271"/>
            <ac:picMk id="66" creationId="{F5B0EC33-E125-712E-EE60-A96102FC2ACA}"/>
          </ac:picMkLst>
        </pc:picChg>
        <pc:picChg chg="add del">
          <ac:chgData name="Kirtiwant Labhane, Dikshant (Cognizant)" userId="S::2152702@cognizant.com::94b7fcf3-e1f8-4789-a536-ff053a730e73" providerId="AD" clId="Web-{C9595436-3355-41E9-8493-751804D43191}" dt="2023-01-18T12:56:51.416" v="208"/>
          <ac:picMkLst>
            <pc:docMk/>
            <pc:sldMk cId="110200155" sldId="271"/>
            <ac:picMk id="70" creationId="{F5CEB39F-BC72-C148-E673-2329935F3487}"/>
          </ac:picMkLst>
        </pc:picChg>
        <pc:picChg chg="add mod">
          <ac:chgData name="Kirtiwant Labhane, Dikshant (Cognizant)" userId="S::2152702@cognizant.com::94b7fcf3-e1f8-4789-a536-ff053a730e73" providerId="AD" clId="Web-{C9595436-3355-41E9-8493-751804D43191}" dt="2023-01-18T12:57:47.996" v="229"/>
          <ac:picMkLst>
            <pc:docMk/>
            <pc:sldMk cId="110200155" sldId="271"/>
            <ac:picMk id="84" creationId="{96D8FCC7-09E9-B404-0E4D-6816C70BFA32}"/>
          </ac:picMkLst>
        </pc:picChg>
        <pc:cxnChg chg="add del">
          <ac:chgData name="Kirtiwant Labhane, Dikshant (Cognizant)" userId="S::2152702@cognizant.com::94b7fcf3-e1f8-4789-a536-ff053a730e73" providerId="AD" clId="Web-{C9595436-3355-41E9-8493-751804D43191}" dt="2023-01-18T12:56:07.977" v="194"/>
          <ac:cxnSpMkLst>
            <pc:docMk/>
            <pc:sldMk cId="110200155" sldId="271"/>
            <ac:cxnSpMk id="27" creationId="{9A218DD6-0CC7-465B-B80F-747F97B4021F}"/>
          </ac:cxnSpMkLst>
        </pc:cxnChg>
        <pc:cxnChg chg="add del">
          <ac:chgData name="Kirtiwant Labhane, Dikshant (Cognizant)" userId="S::2152702@cognizant.com::94b7fcf3-e1f8-4789-a536-ff053a730e73" providerId="AD" clId="Web-{C9595436-3355-41E9-8493-751804D43191}" dt="2023-01-18T12:56:51.416" v="208"/>
          <ac:cxnSpMkLst>
            <pc:docMk/>
            <pc:sldMk cId="110200155" sldId="271"/>
            <ac:cxnSpMk id="69" creationId="{9A218DD6-0CC7-465B-B80F-747F97B4021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32">
            <a:extLst>
              <a:ext uri="{FF2B5EF4-FFF2-40B4-BE49-F238E27FC236}">
                <a16:creationId xmlns:a16="http://schemas.microsoft.com/office/drawing/2014/main" id="{879EECFE-814E-4B68-96A7-86A795BD2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Triangle 34">
            <a:extLst>
              <a:ext uri="{FF2B5EF4-FFF2-40B4-BE49-F238E27FC236}">
                <a16:creationId xmlns:a16="http://schemas.microsoft.com/office/drawing/2014/main" id="{AF180F00-B4B2-4196-BB1C-ECD21B03F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36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4742" y="1581326"/>
            <a:ext cx="6705067" cy="3779568"/>
          </a:xfrm>
        </p:spPr>
        <p:txBody>
          <a:bodyPr anchor="ctr">
            <a:normAutofit/>
          </a:bodyPr>
          <a:lstStyle/>
          <a:p>
            <a:pPr algn="l"/>
            <a:r>
              <a:rPr lang="en-US" sz="9600" b="1">
                <a:cs typeface="Calibri Light"/>
              </a:rPr>
              <a:t>InstaSMart</a:t>
            </a:r>
            <a:r>
              <a:rPr lang="en-US" sz="9600" b="1" dirty="0">
                <a:cs typeface="Calibri Light"/>
              </a:rPr>
              <a:t> App</a:t>
            </a:r>
          </a:p>
        </p:txBody>
      </p:sp>
      <p:cxnSp>
        <p:nvCxnSpPr>
          <p:cNvPr id="69" name="Straight Connector 38">
            <a:extLst>
              <a:ext uri="{FF2B5EF4-FFF2-40B4-BE49-F238E27FC236}">
                <a16:creationId xmlns:a16="http://schemas.microsoft.com/office/drawing/2014/main" id="{BDF0D3DE-EC74-4C9F-AFA1-DC5CE5236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6347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9308E43-CCDB-F883-EAB7-0712F61AD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7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0E48AC-BFB2-0087-A563-967AF1009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63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1ADF5D4-CE45-FFF0-E8EE-CC389258E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56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FB826C2-EC34-B68C-4F82-B1F82454C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9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8FC463-AF20-9649-9584-151950150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16" b="149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15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8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Triangle 9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9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082D5-10F9-AEBE-F61B-8AFA80C9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5925989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9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 </a:t>
            </a:r>
          </a:p>
        </p:txBody>
      </p:sp>
      <p:pic>
        <p:nvPicPr>
          <p:cNvPr id="84" name="Graphic 6" descr="Smiling Face with No Fill">
            <a:extLst>
              <a:ext uri="{FF2B5EF4-FFF2-40B4-BE49-F238E27FC236}">
                <a16:creationId xmlns:a16="http://schemas.microsoft.com/office/drawing/2014/main" id="{96D8FCC7-09E9-B404-0E4D-6816C70BF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4D077-D042-8866-774D-642B3DC2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Login page</a:t>
            </a:r>
          </a:p>
        </p:txBody>
      </p:sp>
      <p:cxnSp>
        <p:nvCxnSpPr>
          <p:cNvPr id="32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47BFEE-1CDD-EE5D-5578-7548D1312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7775" y="1053366"/>
            <a:ext cx="8095741" cy="53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2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indoor, computer, computer&#10;&#10;Description automatically generated">
            <a:extLst>
              <a:ext uri="{FF2B5EF4-FFF2-40B4-BE49-F238E27FC236}">
                <a16:creationId xmlns:a16="http://schemas.microsoft.com/office/drawing/2014/main" id="{2F0131DD-1131-DEB1-2CCA-A3D320426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4333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02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EDD03A-AF30-F339-F7A3-3C7A6E80F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75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1E63CBD-D959-95D4-922F-D9F6758D4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09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1C1FD7E-1BB9-65DF-A513-F45C4A47C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4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8EEA426-D9C1-9954-DCE2-437553206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39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0D2FE99-4C79-4A92-4A4F-90FC77E98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91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D9307A4-A295-B090-83BB-60F977FA2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32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InstaSMart App</vt:lpstr>
      <vt:lpstr>Login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108</cp:revision>
  <dcterms:created xsi:type="dcterms:W3CDTF">2023-01-18T12:39:24Z</dcterms:created>
  <dcterms:modified xsi:type="dcterms:W3CDTF">2023-01-18T12:59:05Z</dcterms:modified>
</cp:coreProperties>
</file>